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4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5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74" r:id="rId2"/>
    <p:sldId id="313" r:id="rId3"/>
    <p:sldId id="310" r:id="rId4"/>
    <p:sldId id="302" r:id="rId5"/>
    <p:sldId id="288" r:id="rId6"/>
    <p:sldId id="308" r:id="rId7"/>
    <p:sldId id="307" r:id="rId8"/>
    <p:sldId id="317" r:id="rId9"/>
    <p:sldId id="318" r:id="rId10"/>
    <p:sldId id="319" r:id="rId11"/>
    <p:sldId id="320" r:id="rId12"/>
    <p:sldId id="321" r:id="rId13"/>
    <p:sldId id="322" r:id="rId14"/>
    <p:sldId id="311" r:id="rId15"/>
    <p:sldId id="276" r:id="rId16"/>
    <p:sldId id="315" r:id="rId17"/>
    <p:sldId id="287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 &amp; Setup" id="{5040FD35-E457-4DF0-9628-106819932841}">
          <p14:sldIdLst>
            <p14:sldId id="274"/>
            <p14:sldId id="313"/>
            <p14:sldId id="310"/>
          </p14:sldIdLst>
        </p14:section>
        <p14:section name="Why F#?" id="{5A8D492D-A969-427F-8D85-BC7CFD47FB83}">
          <p14:sldIdLst>
            <p14:sldId id="302"/>
          </p14:sldIdLst>
        </p14:section>
        <p14:section name="Getting Started" id="{7A2300B6-FAC0-48DC-A48C-07B53904E3BE}">
          <p14:sldIdLst>
            <p14:sldId id="288"/>
          </p14:sldIdLst>
        </p14:section>
        <p14:section name="Set 2" id="{767FA2EA-A0FD-40E1-8454-83C3FA24D382}">
          <p14:sldIdLst>
            <p14:sldId id="308"/>
          </p14:sldIdLst>
        </p14:section>
        <p14:section name="Break!" id="{9497BCE7-7D34-43C9-996A-91303B64576E}">
          <p14:sldIdLst>
            <p14:sldId id="307"/>
            <p14:sldId id="317"/>
          </p14:sldIdLst>
        </p14:section>
        <p14:section name="Type Providers" id="{C1302E88-3D8A-4B31-BAA6-4DDB935DF16D}">
          <p14:sldIdLst>
            <p14:sldId id="318"/>
            <p14:sldId id="319"/>
            <p14:sldId id="320"/>
            <p14:sldId id="321"/>
            <p14:sldId id="322"/>
          </p14:sldIdLst>
        </p14:section>
        <p14:section name="Set 3:" id="{7B61B047-8E97-4A3A-9EA5-3DA8A5E3DDBD}">
          <p14:sldIdLst>
            <p14:sldId id="311"/>
          </p14:sldIdLst>
        </p14:section>
        <p14:section name="Challenge!" id="{CED57450-D34A-46A8-B824-784E38F2D2D8}">
          <p14:sldIdLst>
            <p14:sldId id="276"/>
          </p14:sldIdLst>
        </p14:section>
        <p14:section name="Fin" id="{8DAD06ED-1F8A-4F58-86EA-5B0ABB01866C}">
          <p14:sldIdLst>
            <p14:sldId id="315"/>
            <p14:sldId id="28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15257"/>
    <a:srgbClr val="7B7477"/>
    <a:srgbClr val="BDBAC1"/>
    <a:srgbClr val="5E3324"/>
    <a:srgbClr val="8E4D36"/>
    <a:srgbClr val="75402D"/>
    <a:srgbClr val="965F4E"/>
    <a:srgbClr val="BE997E"/>
    <a:srgbClr val="615F5D"/>
    <a:srgbClr val="7E78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99" autoAdjust="0"/>
    <p:restoredTop sz="88439" autoAdjust="0"/>
  </p:normalViewPr>
  <p:slideViewPr>
    <p:cSldViewPr snapToGrid="0">
      <p:cViewPr varScale="1">
        <p:scale>
          <a:sx n="86" d="100"/>
          <a:sy n="86" d="100"/>
        </p:scale>
        <p:origin x="90" y="384"/>
      </p:cViewPr>
      <p:guideLst/>
    </p:cSldViewPr>
  </p:slideViewPr>
  <p:outlineViewPr>
    <p:cViewPr>
      <p:scale>
        <a:sx n="33" d="100"/>
        <a:sy n="33" d="100"/>
      </p:scale>
      <p:origin x="0" y="-439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33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_rels/data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image" Target="../media/image4.jpeg"/></Relationships>
</file>

<file path=ppt/diagrams/_rels/drawing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image" Target="../media/image4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82DD674-4F5D-45C8-9B59-5608215FB989}" type="doc">
      <dgm:prSet loTypeId="urn:microsoft.com/office/officeart/2008/layout/LinedList" loCatId="list" qsTypeId="urn:microsoft.com/office/officeart/2005/8/quickstyle/simple3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56FA82CE-7023-494B-A895-81FA08F1D8DD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2:30</a:t>
          </a:r>
          <a:endParaRPr lang="en-US" dirty="0">
            <a:solidFill>
              <a:srgbClr val="515257"/>
            </a:solidFill>
          </a:endParaRPr>
        </a:p>
      </dgm:t>
    </dgm:pt>
    <dgm:pt modelId="{BB919634-D85D-4CEC-A99B-84CFEC5747C2}" type="parTrans" cxnId="{DBC6F528-4BE8-4128-A317-D75665415505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6ED504A8-615C-4909-BF56-E64469DD2572}" type="sibTrans" cxnId="{DBC6F528-4BE8-4128-A317-D75665415505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30516D27-03A4-48D4-AE19-DB9A27F0DA0E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2:45</a:t>
          </a:r>
          <a:endParaRPr lang="en-US" dirty="0">
            <a:solidFill>
              <a:srgbClr val="515257"/>
            </a:solidFill>
          </a:endParaRPr>
        </a:p>
      </dgm:t>
    </dgm:pt>
    <dgm:pt modelId="{38E26F08-F9EC-4AA5-A087-980D6459E3BB}" type="parTrans" cxnId="{0A11DA24-E1A7-413A-8C7B-7C07CEAA3CDA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F2115FC6-07AB-448F-ABE0-E3C03ADB498D}" type="sibTrans" cxnId="{0A11DA24-E1A7-413A-8C7B-7C07CEAA3CDA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2BA2654F-3043-482D-A01C-DDF9684F8076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3:10</a:t>
          </a:r>
          <a:endParaRPr lang="en-US" dirty="0">
            <a:solidFill>
              <a:srgbClr val="515257"/>
            </a:solidFill>
          </a:endParaRPr>
        </a:p>
      </dgm:t>
    </dgm:pt>
    <dgm:pt modelId="{290EEDA8-ECFC-4F06-A7AD-CE918F5692A8}" type="parTrans" cxnId="{91A6EF56-D042-429F-BE85-125176E6BE37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9FCF4D0B-A1C3-4145-A20C-9939EE79C62A}" type="sibTrans" cxnId="{91A6EF56-D042-429F-BE85-125176E6BE37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8E5E089D-67B7-4AD5-9606-E83BC7FEE643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3:25</a:t>
          </a:r>
          <a:endParaRPr lang="en-US" dirty="0">
            <a:solidFill>
              <a:srgbClr val="515257"/>
            </a:solidFill>
          </a:endParaRPr>
        </a:p>
      </dgm:t>
    </dgm:pt>
    <dgm:pt modelId="{D1F5E855-ADAA-409A-90A4-BD0E6ADAE49F}" type="parTrans" cxnId="{157EF19F-6B49-465A-B916-EED489A6EFE9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06CCD34F-1898-47D3-9F0A-FD2022047ACF}" type="sibTrans" cxnId="{157EF19F-6B49-465A-B916-EED489A6EFE9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7F6EDACB-FCE8-40DB-A069-7DFD8173A5CD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3:55</a:t>
          </a:r>
          <a:endParaRPr lang="en-US" dirty="0">
            <a:solidFill>
              <a:srgbClr val="515257"/>
            </a:solidFill>
          </a:endParaRPr>
        </a:p>
      </dgm:t>
    </dgm:pt>
    <dgm:pt modelId="{012F33CD-3120-47E2-9E1A-F4FC7620823A}" type="parTrans" cxnId="{A0DBE0B7-E10A-4EB1-A8B5-30DE2415E822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F793FE61-7079-46D8-9486-284A5A11753A}" type="sibTrans" cxnId="{A0DBE0B7-E10A-4EB1-A8B5-30DE2415E822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F1B09DBD-A135-4A00-A73F-C17D16ED2D6D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4:20</a:t>
          </a:r>
          <a:endParaRPr lang="en-US" dirty="0">
            <a:solidFill>
              <a:srgbClr val="515257"/>
            </a:solidFill>
          </a:endParaRPr>
        </a:p>
      </dgm:t>
    </dgm:pt>
    <dgm:pt modelId="{DE62ABF8-F9A9-468F-9673-2F0EF961F196}" type="parTrans" cxnId="{91B6576B-85E7-4B0C-AB9D-F668DA34A8DA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ADF49BB4-4147-425A-B689-978EBE8DE7B8}" type="sibTrans" cxnId="{91B6576B-85E7-4B0C-AB9D-F668DA34A8DA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12D0B63C-E3B3-4772-BB0E-A9B0F95031DA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4:50</a:t>
          </a:r>
          <a:endParaRPr lang="en-US" dirty="0">
            <a:solidFill>
              <a:srgbClr val="515257"/>
            </a:solidFill>
          </a:endParaRPr>
        </a:p>
      </dgm:t>
    </dgm:pt>
    <dgm:pt modelId="{456CF0EA-7504-48EE-B196-F5BBF4C6CEFB}" type="parTrans" cxnId="{BBC90B8E-A294-444C-9B43-FDB592C6472A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77E0E7A1-2482-4417-817B-52895698EA96}" type="sibTrans" cxnId="{BBC90B8E-A294-444C-9B43-FDB592C6472A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36F87ADB-3A8E-4BEF-A94C-78D7400FD48E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5:20</a:t>
          </a:r>
          <a:endParaRPr lang="en-US" dirty="0">
            <a:solidFill>
              <a:srgbClr val="515257"/>
            </a:solidFill>
          </a:endParaRPr>
        </a:p>
      </dgm:t>
    </dgm:pt>
    <dgm:pt modelId="{527CC087-A615-45B2-96FA-2FEFF5DB4C72}" type="parTrans" cxnId="{5F87D5F7-92B4-4D14-A77C-0CB6A27AF5A4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F505B0E8-7094-4868-90EF-787533CA6844}" type="sibTrans" cxnId="{5F87D5F7-92B4-4D14-A77C-0CB6A27AF5A4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1D25E28F-768F-491E-8C9A-BC7134CBE975}">
      <dgm:prSet/>
      <dgm:spPr/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Intro and Setup</a:t>
          </a:r>
          <a:endParaRPr lang="en-US" dirty="0">
            <a:solidFill>
              <a:srgbClr val="515257"/>
            </a:solidFill>
          </a:endParaRPr>
        </a:p>
      </dgm:t>
    </dgm:pt>
    <dgm:pt modelId="{75EC6840-8694-465D-9291-D19A3602259E}" type="parTrans" cxnId="{7A30168F-446C-40AF-820E-B418874AF95D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7AEBC47B-551F-44DA-8045-6594C0813685}" type="sibTrans" cxnId="{7A30168F-446C-40AF-820E-B418874AF95D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EAB170E3-60A7-42C6-9FA5-B9810C38A4DC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Set 1</a:t>
          </a:r>
          <a:r>
            <a:rPr lang="en-US" dirty="0" smtClean="0">
              <a:solidFill>
                <a:srgbClr val="515257"/>
              </a:solidFill>
            </a:rPr>
            <a:t>: Getting Started in F#</a:t>
          </a:r>
          <a:endParaRPr lang="en-US" dirty="0">
            <a:solidFill>
              <a:srgbClr val="515257"/>
            </a:solidFill>
          </a:endParaRPr>
        </a:p>
      </dgm:t>
    </dgm:pt>
    <dgm:pt modelId="{307444CA-51C0-4BD6-BBB6-513095E9C79A}" type="parTrans" cxnId="{7DFB1DAD-2F9A-46A3-8B06-95A0FC5A6D03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FEFFB95A-AEDB-4ACD-9B07-96DA551FEA63}" type="sibTrans" cxnId="{7DFB1DAD-2F9A-46A3-8B06-95A0FC5A6D03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C87FC359-7D0A-49E5-B414-551D0082D8AD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Set 2</a:t>
          </a:r>
          <a:r>
            <a:rPr lang="en-US" dirty="0" smtClean="0">
              <a:solidFill>
                <a:srgbClr val="515257"/>
              </a:solidFill>
            </a:rPr>
            <a:t>: Data Visualization</a:t>
          </a:r>
          <a:endParaRPr lang="en-US" dirty="0">
            <a:solidFill>
              <a:srgbClr val="515257"/>
            </a:solidFill>
          </a:endParaRPr>
        </a:p>
      </dgm:t>
    </dgm:pt>
    <dgm:pt modelId="{B336E204-E54E-4CA5-9654-A5A45178051C}" type="parTrans" cxnId="{815E387A-621D-4DBD-B386-380F182BB1D7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733C3BAD-F3B1-46BF-AEC7-2A5F193CA6E6}" type="sibTrans" cxnId="{815E387A-621D-4DBD-B386-380F182BB1D7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D49CEF59-430C-4ACD-9938-966F686785AE}">
      <dgm:prSet/>
      <dgm:spPr/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Challenge!</a:t>
          </a:r>
          <a:endParaRPr lang="en-US" dirty="0">
            <a:solidFill>
              <a:srgbClr val="515257"/>
            </a:solidFill>
          </a:endParaRPr>
        </a:p>
      </dgm:t>
    </dgm:pt>
    <dgm:pt modelId="{21D38D34-FA7B-4A32-9D89-531F7E4084B7}" type="parTrans" cxnId="{9FC55703-597E-462A-842B-F89D3BEA21EC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61ACF8B1-EA42-4436-8513-E5407B0D4598}" type="sibTrans" cxnId="{9FC55703-597E-462A-842B-F89D3BEA21EC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ADFFADAC-2F4C-4FF5-8A26-D98BF53A8A34}">
      <dgm:prSet/>
      <dgm:spPr/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Wrap up</a:t>
          </a:r>
          <a:endParaRPr lang="en-US" dirty="0">
            <a:solidFill>
              <a:srgbClr val="515257"/>
            </a:solidFill>
          </a:endParaRPr>
        </a:p>
      </dgm:t>
    </dgm:pt>
    <dgm:pt modelId="{95C226D6-680C-44E3-B0B1-391F7A230FCC}" type="parTrans" cxnId="{BEBAEF3A-6DAF-4E62-B51B-30E08514DDE7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BDF27A49-EAD0-4F43-8355-2AA671ABE509}" type="sibTrans" cxnId="{BEBAEF3A-6DAF-4E62-B51B-30E08514DDE7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7CA61B84-E74A-4682-82CC-B3B5E6908B06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5:30</a:t>
          </a:r>
          <a:endParaRPr lang="en-US" b="1" dirty="0">
            <a:solidFill>
              <a:srgbClr val="515257"/>
            </a:solidFill>
          </a:endParaRPr>
        </a:p>
      </dgm:t>
    </dgm:pt>
    <dgm:pt modelId="{7BEE6D52-A169-46D3-91ED-EC693BDDB578}" type="parTrans" cxnId="{406C6890-D408-4D26-86AB-8164D44858F8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A3CF8CE3-49E6-42E7-8180-6B3E864388EB}" type="sibTrans" cxnId="{406C6890-D408-4D26-86AB-8164D44858F8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23042043-59C6-4587-B54F-6095A8DA5241}">
      <dgm:prSet/>
      <dgm:spPr/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Fin!</a:t>
          </a:r>
          <a:endParaRPr lang="en-US" dirty="0">
            <a:solidFill>
              <a:srgbClr val="515257"/>
            </a:solidFill>
          </a:endParaRPr>
        </a:p>
      </dgm:t>
    </dgm:pt>
    <dgm:pt modelId="{A6F092F7-E9B1-4230-BF84-2CFC4990C976}" type="parTrans" cxnId="{EB7E4F72-F54F-4C4E-8611-DD6B77CA53CB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EACB30B4-B72E-4E85-A656-0592ADBE9EE6}" type="sibTrans" cxnId="{EB7E4F72-F54F-4C4E-8611-DD6B77CA53CB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9829DDBC-C126-44B4-9158-84694C909718}">
      <dgm:prSet custT="1"/>
      <dgm:spPr/>
      <dgm:t>
        <a:bodyPr/>
        <a:lstStyle/>
        <a:p>
          <a:pPr rtl="0"/>
          <a:r>
            <a:rPr lang="en-US" sz="1800" b="0" dirty="0" smtClean="0">
              <a:solidFill>
                <a:srgbClr val="515257"/>
              </a:solidFill>
              <a:latin typeface="+mn-lt"/>
            </a:rPr>
            <a:t>F# in Finance</a:t>
          </a:r>
          <a:r>
            <a:rPr lang="en-US" sz="1800" b="1" dirty="0" smtClean="0">
              <a:solidFill>
                <a:srgbClr val="515257"/>
              </a:solidFill>
            </a:rPr>
            <a:t> </a:t>
          </a:r>
          <a:endParaRPr lang="en-US" sz="1800" dirty="0">
            <a:solidFill>
              <a:srgbClr val="515257"/>
            </a:solidFill>
          </a:endParaRPr>
        </a:p>
      </dgm:t>
    </dgm:pt>
    <dgm:pt modelId="{2CEBBA6E-F5CC-4B33-9025-A7D0256BDE21}" type="parTrans" cxnId="{8A96191D-B6F8-4BE8-A77F-DC582C13AA5A}">
      <dgm:prSet/>
      <dgm:spPr/>
      <dgm:t>
        <a:bodyPr/>
        <a:lstStyle/>
        <a:p>
          <a:endParaRPr lang="en-US"/>
        </a:p>
      </dgm:t>
    </dgm:pt>
    <dgm:pt modelId="{7D48F4A4-1B59-4770-90B9-8A56BB6A19C9}" type="sibTrans" cxnId="{8A96191D-B6F8-4BE8-A77F-DC582C13AA5A}">
      <dgm:prSet/>
      <dgm:spPr/>
      <dgm:t>
        <a:bodyPr/>
        <a:lstStyle/>
        <a:p>
          <a:endParaRPr lang="en-US"/>
        </a:p>
      </dgm:t>
    </dgm:pt>
    <dgm:pt modelId="{0BD815E9-7F87-4339-B546-CEB59B9247EE}">
      <dgm:prSet/>
      <dgm:spPr/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Break</a:t>
          </a:r>
          <a:endParaRPr lang="en-US" dirty="0">
            <a:solidFill>
              <a:srgbClr val="515257"/>
            </a:solidFill>
          </a:endParaRPr>
        </a:p>
      </dgm:t>
    </dgm:pt>
    <dgm:pt modelId="{8D4CBC3E-41AF-4351-AD47-9E1A277A84F2}" type="parTrans" cxnId="{505D6380-2F4A-4703-8339-521365B3EB32}">
      <dgm:prSet/>
      <dgm:spPr/>
      <dgm:t>
        <a:bodyPr/>
        <a:lstStyle/>
        <a:p>
          <a:endParaRPr lang="en-US"/>
        </a:p>
      </dgm:t>
    </dgm:pt>
    <dgm:pt modelId="{C107F622-59D6-4EBE-9A24-9D2F54F385CC}" type="sibTrans" cxnId="{505D6380-2F4A-4703-8339-521365B3EB32}">
      <dgm:prSet/>
      <dgm:spPr/>
      <dgm:t>
        <a:bodyPr/>
        <a:lstStyle/>
        <a:p>
          <a:endParaRPr lang="en-US"/>
        </a:p>
      </dgm:t>
    </dgm:pt>
    <dgm:pt modelId="{A17B43DE-EE90-448E-9B75-2B7AFE3417DA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Set 3</a:t>
          </a:r>
          <a:r>
            <a:rPr lang="en-US" dirty="0" smtClean="0">
              <a:solidFill>
                <a:srgbClr val="515257"/>
              </a:solidFill>
            </a:rPr>
            <a:t>: Data Science</a:t>
          </a:r>
          <a:endParaRPr lang="en-US" dirty="0">
            <a:solidFill>
              <a:srgbClr val="515257"/>
            </a:solidFill>
          </a:endParaRPr>
        </a:p>
      </dgm:t>
    </dgm:pt>
    <dgm:pt modelId="{E06A6AC3-766D-4950-AC19-421A8E7B91A3}" type="parTrans" cxnId="{71DBD1C6-F30E-4267-856D-83FF6E513BC6}">
      <dgm:prSet/>
      <dgm:spPr/>
      <dgm:t>
        <a:bodyPr/>
        <a:lstStyle/>
        <a:p>
          <a:endParaRPr lang="en-US"/>
        </a:p>
      </dgm:t>
    </dgm:pt>
    <dgm:pt modelId="{87D3961E-85BB-4D05-BE7D-1BBB83B84722}" type="sibTrans" cxnId="{71DBD1C6-F30E-4267-856D-83FF6E513BC6}">
      <dgm:prSet/>
      <dgm:spPr/>
      <dgm:t>
        <a:bodyPr/>
        <a:lstStyle/>
        <a:p>
          <a:endParaRPr lang="en-US"/>
        </a:p>
      </dgm:t>
    </dgm:pt>
    <dgm:pt modelId="{7A38A682-167D-4FF0-B835-DA869C46AE45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4:05</a:t>
          </a:r>
          <a:endParaRPr lang="en-US" b="1" dirty="0">
            <a:solidFill>
              <a:srgbClr val="515257"/>
            </a:solidFill>
          </a:endParaRPr>
        </a:p>
      </dgm:t>
    </dgm:pt>
    <dgm:pt modelId="{0F191772-9965-4BE8-865B-B657AF6A5EB4}" type="parTrans" cxnId="{7912490D-4485-42E9-B843-E6C647D9ED42}">
      <dgm:prSet/>
      <dgm:spPr/>
      <dgm:t>
        <a:bodyPr/>
        <a:lstStyle/>
        <a:p>
          <a:endParaRPr lang="en-US"/>
        </a:p>
      </dgm:t>
    </dgm:pt>
    <dgm:pt modelId="{6AECF730-95C8-4883-A4CD-14A325A548D3}" type="sibTrans" cxnId="{7912490D-4485-42E9-B843-E6C647D9ED42}">
      <dgm:prSet/>
      <dgm:spPr/>
      <dgm:t>
        <a:bodyPr/>
        <a:lstStyle/>
        <a:p>
          <a:endParaRPr lang="en-US"/>
        </a:p>
      </dgm:t>
    </dgm:pt>
    <dgm:pt modelId="{D863E9BC-25F7-4DF0-A418-62E81723292E}">
      <dgm:prSet/>
      <dgm:spPr/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Intro to Type Providers</a:t>
          </a:r>
          <a:endParaRPr lang="en-US" dirty="0">
            <a:solidFill>
              <a:srgbClr val="515257"/>
            </a:solidFill>
          </a:endParaRPr>
        </a:p>
      </dgm:t>
    </dgm:pt>
    <dgm:pt modelId="{0FED463C-4B3D-4691-9853-E1F8C5352370}" type="parTrans" cxnId="{790E30E6-4549-4C22-9BF3-68791F67BF77}">
      <dgm:prSet/>
      <dgm:spPr/>
      <dgm:t>
        <a:bodyPr/>
        <a:lstStyle/>
        <a:p>
          <a:endParaRPr lang="en-US"/>
        </a:p>
      </dgm:t>
    </dgm:pt>
    <dgm:pt modelId="{FD25D5D1-D640-4B47-83F3-03222AB0EBB2}" type="sibTrans" cxnId="{790E30E6-4549-4C22-9BF3-68791F67BF77}">
      <dgm:prSet/>
      <dgm:spPr/>
      <dgm:t>
        <a:bodyPr/>
        <a:lstStyle/>
        <a:p>
          <a:endParaRPr lang="en-US"/>
        </a:p>
      </dgm:t>
    </dgm:pt>
    <dgm:pt modelId="{13D3B929-3ECF-4220-A86A-F0B9E5D0F60A}" type="pres">
      <dgm:prSet presAssocID="{282DD674-4F5D-45C8-9B59-5608215FB989}" presName="vert0" presStyleCnt="0">
        <dgm:presLayoutVars>
          <dgm:dir/>
          <dgm:animOne val="branch"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03A4BFF3-A355-4146-8E7A-DCD19EC96C47}" type="pres">
      <dgm:prSet presAssocID="{56FA82CE-7023-494B-A895-81FA08F1D8DD}" presName="thickLine" presStyleLbl="alignNode1" presStyleIdx="0" presStyleCnt="10"/>
      <dgm:spPr/>
    </dgm:pt>
    <dgm:pt modelId="{0BF291FF-2F77-4CA5-B59C-5CACFAC5EB01}" type="pres">
      <dgm:prSet presAssocID="{56FA82CE-7023-494B-A895-81FA08F1D8DD}" presName="horz1" presStyleCnt="0"/>
      <dgm:spPr/>
    </dgm:pt>
    <dgm:pt modelId="{E5F37C7C-E94A-4408-9C1C-E6E5EDD92EF4}" type="pres">
      <dgm:prSet presAssocID="{56FA82CE-7023-494B-A895-81FA08F1D8DD}" presName="tx1" presStyleLbl="revTx" presStyleIdx="0" presStyleCnt="20"/>
      <dgm:spPr/>
      <dgm:t>
        <a:bodyPr/>
        <a:lstStyle/>
        <a:p>
          <a:endParaRPr lang="en-US"/>
        </a:p>
      </dgm:t>
    </dgm:pt>
    <dgm:pt modelId="{1246C6D7-7700-402A-A94A-A2695CDD789C}" type="pres">
      <dgm:prSet presAssocID="{56FA82CE-7023-494B-A895-81FA08F1D8DD}" presName="vert1" presStyleCnt="0"/>
      <dgm:spPr/>
    </dgm:pt>
    <dgm:pt modelId="{BDBFEFD7-FD48-4794-877D-B34D71955F51}" type="pres">
      <dgm:prSet presAssocID="{1D25E28F-768F-491E-8C9A-BC7134CBE975}" presName="vertSpace2a" presStyleCnt="0"/>
      <dgm:spPr/>
    </dgm:pt>
    <dgm:pt modelId="{03D1C86B-D44A-4248-BF62-C2828AF0EEEC}" type="pres">
      <dgm:prSet presAssocID="{1D25E28F-768F-491E-8C9A-BC7134CBE975}" presName="horz2" presStyleCnt="0"/>
      <dgm:spPr/>
    </dgm:pt>
    <dgm:pt modelId="{0B64C6DB-B046-480D-A119-BDEB8D222E27}" type="pres">
      <dgm:prSet presAssocID="{1D25E28F-768F-491E-8C9A-BC7134CBE975}" presName="horzSpace2" presStyleCnt="0"/>
      <dgm:spPr/>
    </dgm:pt>
    <dgm:pt modelId="{88869896-CD31-4E88-A501-D16C9633AA26}" type="pres">
      <dgm:prSet presAssocID="{1D25E28F-768F-491E-8C9A-BC7134CBE975}" presName="tx2" presStyleLbl="revTx" presStyleIdx="1" presStyleCnt="20"/>
      <dgm:spPr/>
      <dgm:t>
        <a:bodyPr/>
        <a:lstStyle/>
        <a:p>
          <a:endParaRPr lang="en-US"/>
        </a:p>
      </dgm:t>
    </dgm:pt>
    <dgm:pt modelId="{543BB74D-3475-4612-81AC-47933B3C5FC7}" type="pres">
      <dgm:prSet presAssocID="{1D25E28F-768F-491E-8C9A-BC7134CBE975}" presName="vert2" presStyleCnt="0"/>
      <dgm:spPr/>
    </dgm:pt>
    <dgm:pt modelId="{DCD427F8-2F73-43B7-A1E2-856FEB76E9C0}" type="pres">
      <dgm:prSet presAssocID="{1D25E28F-768F-491E-8C9A-BC7134CBE975}" presName="thinLine2b" presStyleLbl="callout" presStyleIdx="0" presStyleCnt="10"/>
      <dgm:spPr/>
    </dgm:pt>
    <dgm:pt modelId="{64CB8832-9A1F-4F39-9F6B-5A4C84D71D52}" type="pres">
      <dgm:prSet presAssocID="{1D25E28F-768F-491E-8C9A-BC7134CBE975}" presName="vertSpace2b" presStyleCnt="0"/>
      <dgm:spPr/>
    </dgm:pt>
    <dgm:pt modelId="{7C1BC2AB-D960-42DA-B46E-B525204ED552}" type="pres">
      <dgm:prSet presAssocID="{30516D27-03A4-48D4-AE19-DB9A27F0DA0E}" presName="thickLine" presStyleLbl="alignNode1" presStyleIdx="1" presStyleCnt="10"/>
      <dgm:spPr/>
    </dgm:pt>
    <dgm:pt modelId="{A610AE28-3D39-43C4-9D23-DB9D37F00777}" type="pres">
      <dgm:prSet presAssocID="{30516D27-03A4-48D4-AE19-DB9A27F0DA0E}" presName="horz1" presStyleCnt="0"/>
      <dgm:spPr/>
    </dgm:pt>
    <dgm:pt modelId="{78A34196-1F5C-4CE3-93FD-E530E1690238}" type="pres">
      <dgm:prSet presAssocID="{30516D27-03A4-48D4-AE19-DB9A27F0DA0E}" presName="tx1" presStyleLbl="revTx" presStyleIdx="2" presStyleCnt="20"/>
      <dgm:spPr/>
      <dgm:t>
        <a:bodyPr/>
        <a:lstStyle/>
        <a:p>
          <a:endParaRPr lang="en-US"/>
        </a:p>
      </dgm:t>
    </dgm:pt>
    <dgm:pt modelId="{54F1227A-56C9-4D5D-BA60-1BF24CD2F2EC}" type="pres">
      <dgm:prSet presAssocID="{30516D27-03A4-48D4-AE19-DB9A27F0DA0E}" presName="vert1" presStyleCnt="0"/>
      <dgm:spPr/>
    </dgm:pt>
    <dgm:pt modelId="{CD3BA102-677D-4CF4-A836-04578D074A8F}" type="pres">
      <dgm:prSet presAssocID="{EAB170E3-60A7-42C6-9FA5-B9810C38A4DC}" presName="vertSpace2a" presStyleCnt="0"/>
      <dgm:spPr/>
    </dgm:pt>
    <dgm:pt modelId="{9DEFC25D-C1D7-499D-8C2A-5640905216AA}" type="pres">
      <dgm:prSet presAssocID="{EAB170E3-60A7-42C6-9FA5-B9810C38A4DC}" presName="horz2" presStyleCnt="0"/>
      <dgm:spPr/>
    </dgm:pt>
    <dgm:pt modelId="{48BA798A-C0FB-46D7-B374-69500178F4E6}" type="pres">
      <dgm:prSet presAssocID="{EAB170E3-60A7-42C6-9FA5-B9810C38A4DC}" presName="horzSpace2" presStyleCnt="0"/>
      <dgm:spPr/>
    </dgm:pt>
    <dgm:pt modelId="{AE16B457-9024-4C70-944D-FB09B261AF41}" type="pres">
      <dgm:prSet presAssocID="{EAB170E3-60A7-42C6-9FA5-B9810C38A4DC}" presName="tx2" presStyleLbl="revTx" presStyleIdx="3" presStyleCnt="20"/>
      <dgm:spPr/>
      <dgm:t>
        <a:bodyPr/>
        <a:lstStyle/>
        <a:p>
          <a:endParaRPr lang="en-US"/>
        </a:p>
      </dgm:t>
    </dgm:pt>
    <dgm:pt modelId="{7ED8CB7E-D07E-402B-B6D0-EB6ABBD0E824}" type="pres">
      <dgm:prSet presAssocID="{EAB170E3-60A7-42C6-9FA5-B9810C38A4DC}" presName="vert2" presStyleCnt="0"/>
      <dgm:spPr/>
    </dgm:pt>
    <dgm:pt modelId="{11CD2869-3E09-45A4-8868-AD51AFF27F0D}" type="pres">
      <dgm:prSet presAssocID="{EAB170E3-60A7-42C6-9FA5-B9810C38A4DC}" presName="thinLine2b" presStyleLbl="callout" presStyleIdx="1" presStyleCnt="10"/>
      <dgm:spPr/>
    </dgm:pt>
    <dgm:pt modelId="{0AD729CC-BE3A-42C1-8757-EED0FD80E711}" type="pres">
      <dgm:prSet presAssocID="{EAB170E3-60A7-42C6-9FA5-B9810C38A4DC}" presName="vertSpace2b" presStyleCnt="0"/>
      <dgm:spPr/>
    </dgm:pt>
    <dgm:pt modelId="{8CB2A99F-C89C-4151-8F19-CC61843CBC41}" type="pres">
      <dgm:prSet presAssocID="{2BA2654F-3043-482D-A01C-DDF9684F8076}" presName="thickLine" presStyleLbl="alignNode1" presStyleIdx="2" presStyleCnt="10"/>
      <dgm:spPr/>
    </dgm:pt>
    <dgm:pt modelId="{27C524B5-049F-40BF-B56A-3A409BC0D353}" type="pres">
      <dgm:prSet presAssocID="{2BA2654F-3043-482D-A01C-DDF9684F8076}" presName="horz1" presStyleCnt="0"/>
      <dgm:spPr/>
    </dgm:pt>
    <dgm:pt modelId="{C4380E60-DC9B-4108-B918-1B35649BBE49}" type="pres">
      <dgm:prSet presAssocID="{2BA2654F-3043-482D-A01C-DDF9684F8076}" presName="tx1" presStyleLbl="revTx" presStyleIdx="4" presStyleCnt="20"/>
      <dgm:spPr/>
      <dgm:t>
        <a:bodyPr/>
        <a:lstStyle/>
        <a:p>
          <a:endParaRPr lang="en-US"/>
        </a:p>
      </dgm:t>
    </dgm:pt>
    <dgm:pt modelId="{FEAD702B-B786-4C91-9D17-879C7DBBB798}" type="pres">
      <dgm:prSet presAssocID="{2BA2654F-3043-482D-A01C-DDF9684F8076}" presName="vert1" presStyleCnt="0"/>
      <dgm:spPr/>
    </dgm:pt>
    <dgm:pt modelId="{5F348579-7EBE-4DB3-98EE-62FCFA1D3C77}" type="pres">
      <dgm:prSet presAssocID="{9829DDBC-C126-44B4-9158-84694C909718}" presName="vertSpace2a" presStyleCnt="0"/>
      <dgm:spPr/>
    </dgm:pt>
    <dgm:pt modelId="{D36B5EF8-5342-49C1-9913-B9072E531252}" type="pres">
      <dgm:prSet presAssocID="{9829DDBC-C126-44B4-9158-84694C909718}" presName="horz2" presStyleCnt="0"/>
      <dgm:spPr/>
    </dgm:pt>
    <dgm:pt modelId="{A8F7E70E-F77B-4840-9D68-D57DBB726990}" type="pres">
      <dgm:prSet presAssocID="{9829DDBC-C126-44B4-9158-84694C909718}" presName="horzSpace2" presStyleCnt="0"/>
      <dgm:spPr/>
    </dgm:pt>
    <dgm:pt modelId="{D2B391E5-BB99-4C8D-B468-62947331A8BD}" type="pres">
      <dgm:prSet presAssocID="{9829DDBC-C126-44B4-9158-84694C909718}" presName="tx2" presStyleLbl="revTx" presStyleIdx="5" presStyleCnt="20"/>
      <dgm:spPr/>
      <dgm:t>
        <a:bodyPr/>
        <a:lstStyle/>
        <a:p>
          <a:endParaRPr lang="en-US"/>
        </a:p>
      </dgm:t>
    </dgm:pt>
    <dgm:pt modelId="{AC7A93A5-39C5-4C29-89C2-92EE15CF47C3}" type="pres">
      <dgm:prSet presAssocID="{9829DDBC-C126-44B4-9158-84694C909718}" presName="vert2" presStyleCnt="0"/>
      <dgm:spPr/>
    </dgm:pt>
    <dgm:pt modelId="{DAD9B7B8-71D9-47B2-98D6-03208B4AE391}" type="pres">
      <dgm:prSet presAssocID="{9829DDBC-C126-44B4-9158-84694C909718}" presName="thinLine2b" presStyleLbl="callout" presStyleIdx="2" presStyleCnt="10"/>
      <dgm:spPr/>
    </dgm:pt>
    <dgm:pt modelId="{9F517196-B3E3-416D-8FB3-7FDC6730057A}" type="pres">
      <dgm:prSet presAssocID="{9829DDBC-C126-44B4-9158-84694C909718}" presName="vertSpace2b" presStyleCnt="0"/>
      <dgm:spPr/>
    </dgm:pt>
    <dgm:pt modelId="{B3EA2729-413A-442C-8D23-8DBBBE24D023}" type="pres">
      <dgm:prSet presAssocID="{8E5E089D-67B7-4AD5-9606-E83BC7FEE643}" presName="thickLine" presStyleLbl="alignNode1" presStyleIdx="3" presStyleCnt="10"/>
      <dgm:spPr/>
    </dgm:pt>
    <dgm:pt modelId="{41280778-847A-4765-9A47-D51F283EB69C}" type="pres">
      <dgm:prSet presAssocID="{8E5E089D-67B7-4AD5-9606-E83BC7FEE643}" presName="horz1" presStyleCnt="0"/>
      <dgm:spPr/>
    </dgm:pt>
    <dgm:pt modelId="{4F70FAD4-8484-486A-BE34-197A0F11D983}" type="pres">
      <dgm:prSet presAssocID="{8E5E089D-67B7-4AD5-9606-E83BC7FEE643}" presName="tx1" presStyleLbl="revTx" presStyleIdx="6" presStyleCnt="20"/>
      <dgm:spPr/>
      <dgm:t>
        <a:bodyPr/>
        <a:lstStyle/>
        <a:p>
          <a:endParaRPr lang="en-US"/>
        </a:p>
      </dgm:t>
    </dgm:pt>
    <dgm:pt modelId="{5A825897-D7CE-4670-A8F9-B28B95832195}" type="pres">
      <dgm:prSet presAssocID="{8E5E089D-67B7-4AD5-9606-E83BC7FEE643}" presName="vert1" presStyleCnt="0"/>
      <dgm:spPr/>
    </dgm:pt>
    <dgm:pt modelId="{DE9F0808-EDF8-4AEC-98AA-10A1B7840D6F}" type="pres">
      <dgm:prSet presAssocID="{C87FC359-7D0A-49E5-B414-551D0082D8AD}" presName="vertSpace2a" presStyleCnt="0"/>
      <dgm:spPr/>
    </dgm:pt>
    <dgm:pt modelId="{C93AEA3E-9895-4D14-9C26-AF6E7FDF2382}" type="pres">
      <dgm:prSet presAssocID="{C87FC359-7D0A-49E5-B414-551D0082D8AD}" presName="horz2" presStyleCnt="0"/>
      <dgm:spPr/>
    </dgm:pt>
    <dgm:pt modelId="{9B4A9E33-540C-4DAE-973C-491AC6502922}" type="pres">
      <dgm:prSet presAssocID="{C87FC359-7D0A-49E5-B414-551D0082D8AD}" presName="horzSpace2" presStyleCnt="0"/>
      <dgm:spPr/>
    </dgm:pt>
    <dgm:pt modelId="{845A3507-C116-4D96-ABD5-0CA34FBF254F}" type="pres">
      <dgm:prSet presAssocID="{C87FC359-7D0A-49E5-B414-551D0082D8AD}" presName="tx2" presStyleLbl="revTx" presStyleIdx="7" presStyleCnt="20"/>
      <dgm:spPr/>
      <dgm:t>
        <a:bodyPr/>
        <a:lstStyle/>
        <a:p>
          <a:endParaRPr lang="en-US"/>
        </a:p>
      </dgm:t>
    </dgm:pt>
    <dgm:pt modelId="{09CDB7B5-E7AB-4944-BA67-0FB1F293E589}" type="pres">
      <dgm:prSet presAssocID="{C87FC359-7D0A-49E5-B414-551D0082D8AD}" presName="vert2" presStyleCnt="0"/>
      <dgm:spPr/>
    </dgm:pt>
    <dgm:pt modelId="{7EDA5E4B-CB78-4470-AA1D-F2B281612E30}" type="pres">
      <dgm:prSet presAssocID="{C87FC359-7D0A-49E5-B414-551D0082D8AD}" presName="thinLine2b" presStyleLbl="callout" presStyleIdx="3" presStyleCnt="10"/>
      <dgm:spPr/>
    </dgm:pt>
    <dgm:pt modelId="{23104FDE-D1EC-4900-B5F9-EF3C04740E4B}" type="pres">
      <dgm:prSet presAssocID="{C87FC359-7D0A-49E5-B414-551D0082D8AD}" presName="vertSpace2b" presStyleCnt="0"/>
      <dgm:spPr/>
    </dgm:pt>
    <dgm:pt modelId="{EF1AFDAB-389D-4F6B-96F7-252DEF5BAEA1}" type="pres">
      <dgm:prSet presAssocID="{7F6EDACB-FCE8-40DB-A069-7DFD8173A5CD}" presName="thickLine" presStyleLbl="alignNode1" presStyleIdx="4" presStyleCnt="10"/>
      <dgm:spPr/>
    </dgm:pt>
    <dgm:pt modelId="{DE34E1F4-8E3D-4708-AA5B-73EE4B70741A}" type="pres">
      <dgm:prSet presAssocID="{7F6EDACB-FCE8-40DB-A069-7DFD8173A5CD}" presName="horz1" presStyleCnt="0"/>
      <dgm:spPr/>
    </dgm:pt>
    <dgm:pt modelId="{B6BB4AA0-6AAE-4938-BA7F-E646E1C49494}" type="pres">
      <dgm:prSet presAssocID="{7F6EDACB-FCE8-40DB-A069-7DFD8173A5CD}" presName="tx1" presStyleLbl="revTx" presStyleIdx="8" presStyleCnt="20"/>
      <dgm:spPr/>
      <dgm:t>
        <a:bodyPr/>
        <a:lstStyle/>
        <a:p>
          <a:endParaRPr lang="en-US"/>
        </a:p>
      </dgm:t>
    </dgm:pt>
    <dgm:pt modelId="{44DF2879-A47F-4DF2-9EBB-A900B38D77E9}" type="pres">
      <dgm:prSet presAssocID="{7F6EDACB-FCE8-40DB-A069-7DFD8173A5CD}" presName="vert1" presStyleCnt="0"/>
      <dgm:spPr/>
    </dgm:pt>
    <dgm:pt modelId="{1C607C24-AFA9-4E23-99DF-43914D8FB72A}" type="pres">
      <dgm:prSet presAssocID="{0BD815E9-7F87-4339-B546-CEB59B9247EE}" presName="vertSpace2a" presStyleCnt="0"/>
      <dgm:spPr/>
    </dgm:pt>
    <dgm:pt modelId="{D60C5DA6-82A8-4ECE-991A-E01ECD4D06BA}" type="pres">
      <dgm:prSet presAssocID="{0BD815E9-7F87-4339-B546-CEB59B9247EE}" presName="horz2" presStyleCnt="0"/>
      <dgm:spPr/>
    </dgm:pt>
    <dgm:pt modelId="{281D0C6D-8115-457F-B7E8-A02D26DB6D86}" type="pres">
      <dgm:prSet presAssocID="{0BD815E9-7F87-4339-B546-CEB59B9247EE}" presName="horzSpace2" presStyleCnt="0"/>
      <dgm:spPr/>
    </dgm:pt>
    <dgm:pt modelId="{BADF7DCD-8829-4421-9E32-717E0202240B}" type="pres">
      <dgm:prSet presAssocID="{0BD815E9-7F87-4339-B546-CEB59B9247EE}" presName="tx2" presStyleLbl="revTx" presStyleIdx="9" presStyleCnt="20"/>
      <dgm:spPr/>
      <dgm:t>
        <a:bodyPr/>
        <a:lstStyle/>
        <a:p>
          <a:endParaRPr lang="en-US"/>
        </a:p>
      </dgm:t>
    </dgm:pt>
    <dgm:pt modelId="{26FC9C37-20BC-4607-9983-C543CAA4470A}" type="pres">
      <dgm:prSet presAssocID="{0BD815E9-7F87-4339-B546-CEB59B9247EE}" presName="vert2" presStyleCnt="0"/>
      <dgm:spPr/>
    </dgm:pt>
    <dgm:pt modelId="{932472DC-AEDC-4F18-BA91-D841A1FCB043}" type="pres">
      <dgm:prSet presAssocID="{0BD815E9-7F87-4339-B546-CEB59B9247EE}" presName="thinLine2b" presStyleLbl="callout" presStyleIdx="4" presStyleCnt="10"/>
      <dgm:spPr/>
    </dgm:pt>
    <dgm:pt modelId="{2A68086D-15E3-44DC-A6AB-205277C78632}" type="pres">
      <dgm:prSet presAssocID="{0BD815E9-7F87-4339-B546-CEB59B9247EE}" presName="vertSpace2b" presStyleCnt="0"/>
      <dgm:spPr/>
    </dgm:pt>
    <dgm:pt modelId="{3D684934-B73D-4902-BC2B-87BFE9031973}" type="pres">
      <dgm:prSet presAssocID="{7A38A682-167D-4FF0-B835-DA869C46AE45}" presName="thickLine" presStyleLbl="alignNode1" presStyleIdx="5" presStyleCnt="10"/>
      <dgm:spPr/>
    </dgm:pt>
    <dgm:pt modelId="{F88D8E8D-E4D7-4B8F-B94F-6E51B2679B2C}" type="pres">
      <dgm:prSet presAssocID="{7A38A682-167D-4FF0-B835-DA869C46AE45}" presName="horz1" presStyleCnt="0"/>
      <dgm:spPr/>
    </dgm:pt>
    <dgm:pt modelId="{458F147E-270A-4006-A0F7-EB0D1DDBA7CA}" type="pres">
      <dgm:prSet presAssocID="{7A38A682-167D-4FF0-B835-DA869C46AE45}" presName="tx1" presStyleLbl="revTx" presStyleIdx="10" presStyleCnt="20"/>
      <dgm:spPr/>
      <dgm:t>
        <a:bodyPr/>
        <a:lstStyle/>
        <a:p>
          <a:endParaRPr lang="en-US"/>
        </a:p>
      </dgm:t>
    </dgm:pt>
    <dgm:pt modelId="{6EF71B64-0F06-405E-A7D5-79CDEDCE8675}" type="pres">
      <dgm:prSet presAssocID="{7A38A682-167D-4FF0-B835-DA869C46AE45}" presName="vert1" presStyleCnt="0"/>
      <dgm:spPr/>
    </dgm:pt>
    <dgm:pt modelId="{C4151795-BC7F-4045-92BB-35B4E7E0512F}" type="pres">
      <dgm:prSet presAssocID="{D863E9BC-25F7-4DF0-A418-62E81723292E}" presName="vertSpace2a" presStyleCnt="0"/>
      <dgm:spPr/>
    </dgm:pt>
    <dgm:pt modelId="{8EEA43F0-93BC-47D3-928F-B3BD77BC7CB6}" type="pres">
      <dgm:prSet presAssocID="{D863E9BC-25F7-4DF0-A418-62E81723292E}" presName="horz2" presStyleCnt="0"/>
      <dgm:spPr/>
    </dgm:pt>
    <dgm:pt modelId="{7B358CDA-0C67-447E-9E14-8CE25D683058}" type="pres">
      <dgm:prSet presAssocID="{D863E9BC-25F7-4DF0-A418-62E81723292E}" presName="horzSpace2" presStyleCnt="0"/>
      <dgm:spPr/>
    </dgm:pt>
    <dgm:pt modelId="{79557F00-8CF6-47BD-A9CC-31124CBE5BB9}" type="pres">
      <dgm:prSet presAssocID="{D863E9BC-25F7-4DF0-A418-62E81723292E}" presName="tx2" presStyleLbl="revTx" presStyleIdx="11" presStyleCnt="20"/>
      <dgm:spPr/>
      <dgm:t>
        <a:bodyPr/>
        <a:lstStyle/>
        <a:p>
          <a:endParaRPr lang="en-US"/>
        </a:p>
      </dgm:t>
    </dgm:pt>
    <dgm:pt modelId="{345763F5-D7E6-4201-A4BE-6B4CF73BD30F}" type="pres">
      <dgm:prSet presAssocID="{D863E9BC-25F7-4DF0-A418-62E81723292E}" presName="vert2" presStyleCnt="0"/>
      <dgm:spPr/>
    </dgm:pt>
    <dgm:pt modelId="{F5B79634-75E0-433C-BC87-88CD26F40071}" type="pres">
      <dgm:prSet presAssocID="{D863E9BC-25F7-4DF0-A418-62E81723292E}" presName="thinLine2b" presStyleLbl="callout" presStyleIdx="5" presStyleCnt="10"/>
      <dgm:spPr/>
    </dgm:pt>
    <dgm:pt modelId="{875BD161-5F6C-4A9A-B32E-371955CB848E}" type="pres">
      <dgm:prSet presAssocID="{D863E9BC-25F7-4DF0-A418-62E81723292E}" presName="vertSpace2b" presStyleCnt="0"/>
      <dgm:spPr/>
    </dgm:pt>
    <dgm:pt modelId="{AF6AC7D4-C9F1-4A9F-AF9B-2137A173C4E6}" type="pres">
      <dgm:prSet presAssocID="{F1B09DBD-A135-4A00-A73F-C17D16ED2D6D}" presName="thickLine" presStyleLbl="alignNode1" presStyleIdx="6" presStyleCnt="10"/>
      <dgm:spPr/>
    </dgm:pt>
    <dgm:pt modelId="{6401E385-F96C-4E6A-BCDA-6984D2043842}" type="pres">
      <dgm:prSet presAssocID="{F1B09DBD-A135-4A00-A73F-C17D16ED2D6D}" presName="horz1" presStyleCnt="0"/>
      <dgm:spPr/>
    </dgm:pt>
    <dgm:pt modelId="{15A808D0-F7AF-4939-A866-CE7370562207}" type="pres">
      <dgm:prSet presAssocID="{F1B09DBD-A135-4A00-A73F-C17D16ED2D6D}" presName="tx1" presStyleLbl="revTx" presStyleIdx="12" presStyleCnt="20"/>
      <dgm:spPr/>
      <dgm:t>
        <a:bodyPr/>
        <a:lstStyle/>
        <a:p>
          <a:endParaRPr lang="en-US"/>
        </a:p>
      </dgm:t>
    </dgm:pt>
    <dgm:pt modelId="{6782BA41-741E-48AC-946E-C5AF80D2A6F4}" type="pres">
      <dgm:prSet presAssocID="{F1B09DBD-A135-4A00-A73F-C17D16ED2D6D}" presName="vert1" presStyleCnt="0"/>
      <dgm:spPr/>
    </dgm:pt>
    <dgm:pt modelId="{E6FCBA11-3F66-4EB6-B11C-951E87C35139}" type="pres">
      <dgm:prSet presAssocID="{A17B43DE-EE90-448E-9B75-2B7AFE3417DA}" presName="vertSpace2a" presStyleCnt="0"/>
      <dgm:spPr/>
    </dgm:pt>
    <dgm:pt modelId="{4353167E-3A0F-4C3F-B080-5C617839E322}" type="pres">
      <dgm:prSet presAssocID="{A17B43DE-EE90-448E-9B75-2B7AFE3417DA}" presName="horz2" presStyleCnt="0"/>
      <dgm:spPr/>
    </dgm:pt>
    <dgm:pt modelId="{127B1933-A250-41BF-8039-0D0F781021AE}" type="pres">
      <dgm:prSet presAssocID="{A17B43DE-EE90-448E-9B75-2B7AFE3417DA}" presName="horzSpace2" presStyleCnt="0"/>
      <dgm:spPr/>
    </dgm:pt>
    <dgm:pt modelId="{0BE34383-86A4-4349-85FE-13FFB040F7CB}" type="pres">
      <dgm:prSet presAssocID="{A17B43DE-EE90-448E-9B75-2B7AFE3417DA}" presName="tx2" presStyleLbl="revTx" presStyleIdx="13" presStyleCnt="20"/>
      <dgm:spPr/>
      <dgm:t>
        <a:bodyPr/>
        <a:lstStyle/>
        <a:p>
          <a:endParaRPr lang="en-US"/>
        </a:p>
      </dgm:t>
    </dgm:pt>
    <dgm:pt modelId="{CDE8BD04-1A1E-4BC8-9691-561A24A1D71C}" type="pres">
      <dgm:prSet presAssocID="{A17B43DE-EE90-448E-9B75-2B7AFE3417DA}" presName="vert2" presStyleCnt="0"/>
      <dgm:spPr/>
    </dgm:pt>
    <dgm:pt modelId="{2EBA20B4-6ADE-40BC-B8FB-EB2767C6EC59}" type="pres">
      <dgm:prSet presAssocID="{A17B43DE-EE90-448E-9B75-2B7AFE3417DA}" presName="thinLine2b" presStyleLbl="callout" presStyleIdx="6" presStyleCnt="10"/>
      <dgm:spPr/>
    </dgm:pt>
    <dgm:pt modelId="{71BFC7F0-6473-410C-99A1-C0619907AD92}" type="pres">
      <dgm:prSet presAssocID="{A17B43DE-EE90-448E-9B75-2B7AFE3417DA}" presName="vertSpace2b" presStyleCnt="0"/>
      <dgm:spPr/>
    </dgm:pt>
    <dgm:pt modelId="{B29CC452-61F4-442A-84E9-03666C3849CA}" type="pres">
      <dgm:prSet presAssocID="{12D0B63C-E3B3-4772-BB0E-A9B0F95031DA}" presName="thickLine" presStyleLbl="alignNode1" presStyleIdx="7" presStyleCnt="10"/>
      <dgm:spPr/>
    </dgm:pt>
    <dgm:pt modelId="{5AF6CD30-B5D7-42D6-BB55-40D965471A3E}" type="pres">
      <dgm:prSet presAssocID="{12D0B63C-E3B3-4772-BB0E-A9B0F95031DA}" presName="horz1" presStyleCnt="0"/>
      <dgm:spPr/>
    </dgm:pt>
    <dgm:pt modelId="{5DE6A7ED-417C-4160-A068-C0BD5CA31A65}" type="pres">
      <dgm:prSet presAssocID="{12D0B63C-E3B3-4772-BB0E-A9B0F95031DA}" presName="tx1" presStyleLbl="revTx" presStyleIdx="14" presStyleCnt="20"/>
      <dgm:spPr/>
      <dgm:t>
        <a:bodyPr/>
        <a:lstStyle/>
        <a:p>
          <a:endParaRPr lang="en-US"/>
        </a:p>
      </dgm:t>
    </dgm:pt>
    <dgm:pt modelId="{9282B334-F32A-46F4-AEA2-F5D5A5DE5DA6}" type="pres">
      <dgm:prSet presAssocID="{12D0B63C-E3B3-4772-BB0E-A9B0F95031DA}" presName="vert1" presStyleCnt="0"/>
      <dgm:spPr/>
    </dgm:pt>
    <dgm:pt modelId="{F9696FD1-E8BA-4975-A27E-BECB4284FCEC}" type="pres">
      <dgm:prSet presAssocID="{D49CEF59-430C-4ACD-9938-966F686785AE}" presName="vertSpace2a" presStyleCnt="0"/>
      <dgm:spPr/>
    </dgm:pt>
    <dgm:pt modelId="{C0DB9927-8728-497F-88EE-E6C8C7221AAC}" type="pres">
      <dgm:prSet presAssocID="{D49CEF59-430C-4ACD-9938-966F686785AE}" presName="horz2" presStyleCnt="0"/>
      <dgm:spPr/>
    </dgm:pt>
    <dgm:pt modelId="{F7FA163B-A32F-440D-AD0C-E153471E62BA}" type="pres">
      <dgm:prSet presAssocID="{D49CEF59-430C-4ACD-9938-966F686785AE}" presName="horzSpace2" presStyleCnt="0"/>
      <dgm:spPr/>
    </dgm:pt>
    <dgm:pt modelId="{0A57BCBC-DB56-4023-B23A-E6A891C9BED4}" type="pres">
      <dgm:prSet presAssocID="{D49CEF59-430C-4ACD-9938-966F686785AE}" presName="tx2" presStyleLbl="revTx" presStyleIdx="15" presStyleCnt="20"/>
      <dgm:spPr/>
      <dgm:t>
        <a:bodyPr/>
        <a:lstStyle/>
        <a:p>
          <a:endParaRPr lang="en-US"/>
        </a:p>
      </dgm:t>
    </dgm:pt>
    <dgm:pt modelId="{BD342ED1-3E34-4385-B803-EB0EBEB12C42}" type="pres">
      <dgm:prSet presAssocID="{D49CEF59-430C-4ACD-9938-966F686785AE}" presName="vert2" presStyleCnt="0"/>
      <dgm:spPr/>
    </dgm:pt>
    <dgm:pt modelId="{5CE920C0-CFC7-4210-B26A-072F939C379E}" type="pres">
      <dgm:prSet presAssocID="{D49CEF59-430C-4ACD-9938-966F686785AE}" presName="thinLine2b" presStyleLbl="callout" presStyleIdx="7" presStyleCnt="10"/>
      <dgm:spPr/>
    </dgm:pt>
    <dgm:pt modelId="{5E2E3E20-25ED-4708-AB69-620FC575D54E}" type="pres">
      <dgm:prSet presAssocID="{D49CEF59-430C-4ACD-9938-966F686785AE}" presName="vertSpace2b" presStyleCnt="0"/>
      <dgm:spPr/>
    </dgm:pt>
    <dgm:pt modelId="{30D7432A-C0ED-4F7C-8B0E-498DD6B9CAD4}" type="pres">
      <dgm:prSet presAssocID="{36F87ADB-3A8E-4BEF-A94C-78D7400FD48E}" presName="thickLine" presStyleLbl="alignNode1" presStyleIdx="8" presStyleCnt="10"/>
      <dgm:spPr/>
    </dgm:pt>
    <dgm:pt modelId="{563A52DE-7E78-4435-ABB9-728471FB354E}" type="pres">
      <dgm:prSet presAssocID="{36F87ADB-3A8E-4BEF-A94C-78D7400FD48E}" presName="horz1" presStyleCnt="0"/>
      <dgm:spPr/>
    </dgm:pt>
    <dgm:pt modelId="{E23B03A7-2A89-47E8-B078-94856B5DCE1D}" type="pres">
      <dgm:prSet presAssocID="{36F87ADB-3A8E-4BEF-A94C-78D7400FD48E}" presName="tx1" presStyleLbl="revTx" presStyleIdx="16" presStyleCnt="20"/>
      <dgm:spPr/>
      <dgm:t>
        <a:bodyPr/>
        <a:lstStyle/>
        <a:p>
          <a:endParaRPr lang="en-US"/>
        </a:p>
      </dgm:t>
    </dgm:pt>
    <dgm:pt modelId="{721927E1-C40A-4F50-9B95-4546E1768103}" type="pres">
      <dgm:prSet presAssocID="{36F87ADB-3A8E-4BEF-A94C-78D7400FD48E}" presName="vert1" presStyleCnt="0"/>
      <dgm:spPr/>
    </dgm:pt>
    <dgm:pt modelId="{664100FE-DD5F-4A32-980B-771AF91E55B8}" type="pres">
      <dgm:prSet presAssocID="{ADFFADAC-2F4C-4FF5-8A26-D98BF53A8A34}" presName="vertSpace2a" presStyleCnt="0"/>
      <dgm:spPr/>
    </dgm:pt>
    <dgm:pt modelId="{F9776777-A305-419E-85E1-923FB541B568}" type="pres">
      <dgm:prSet presAssocID="{ADFFADAC-2F4C-4FF5-8A26-D98BF53A8A34}" presName="horz2" presStyleCnt="0"/>
      <dgm:spPr/>
    </dgm:pt>
    <dgm:pt modelId="{C0F465D3-BDD9-418A-9781-031A01751A06}" type="pres">
      <dgm:prSet presAssocID="{ADFFADAC-2F4C-4FF5-8A26-D98BF53A8A34}" presName="horzSpace2" presStyleCnt="0"/>
      <dgm:spPr/>
    </dgm:pt>
    <dgm:pt modelId="{02ADA74E-41D4-4D51-8CA4-B5EE36C0B9DE}" type="pres">
      <dgm:prSet presAssocID="{ADFFADAC-2F4C-4FF5-8A26-D98BF53A8A34}" presName="tx2" presStyleLbl="revTx" presStyleIdx="17" presStyleCnt="20"/>
      <dgm:spPr/>
      <dgm:t>
        <a:bodyPr/>
        <a:lstStyle/>
        <a:p>
          <a:endParaRPr lang="en-US"/>
        </a:p>
      </dgm:t>
    </dgm:pt>
    <dgm:pt modelId="{1C669ACF-FD5D-4B72-B40D-55FD0E8D7512}" type="pres">
      <dgm:prSet presAssocID="{ADFFADAC-2F4C-4FF5-8A26-D98BF53A8A34}" presName="vert2" presStyleCnt="0"/>
      <dgm:spPr/>
    </dgm:pt>
    <dgm:pt modelId="{9EFD4CC1-B57D-4694-B636-2452D6BC98EA}" type="pres">
      <dgm:prSet presAssocID="{ADFFADAC-2F4C-4FF5-8A26-D98BF53A8A34}" presName="thinLine2b" presStyleLbl="callout" presStyleIdx="8" presStyleCnt="10"/>
      <dgm:spPr/>
    </dgm:pt>
    <dgm:pt modelId="{1E812B4D-0934-42F1-BC50-098DCF7945F2}" type="pres">
      <dgm:prSet presAssocID="{ADFFADAC-2F4C-4FF5-8A26-D98BF53A8A34}" presName="vertSpace2b" presStyleCnt="0"/>
      <dgm:spPr/>
    </dgm:pt>
    <dgm:pt modelId="{6F21F2D5-BED7-4D3F-9A3B-5B73D3E6A2A7}" type="pres">
      <dgm:prSet presAssocID="{7CA61B84-E74A-4682-82CC-B3B5E6908B06}" presName="thickLine" presStyleLbl="alignNode1" presStyleIdx="9" presStyleCnt="10"/>
      <dgm:spPr/>
    </dgm:pt>
    <dgm:pt modelId="{87C4B5BF-7760-42EE-A44B-73AB624E9DFC}" type="pres">
      <dgm:prSet presAssocID="{7CA61B84-E74A-4682-82CC-B3B5E6908B06}" presName="horz1" presStyleCnt="0"/>
      <dgm:spPr/>
    </dgm:pt>
    <dgm:pt modelId="{4111A712-E6DD-4BE2-BA8C-C569E5B5E1BB}" type="pres">
      <dgm:prSet presAssocID="{7CA61B84-E74A-4682-82CC-B3B5E6908B06}" presName="tx1" presStyleLbl="revTx" presStyleIdx="18" presStyleCnt="20"/>
      <dgm:spPr/>
      <dgm:t>
        <a:bodyPr/>
        <a:lstStyle/>
        <a:p>
          <a:endParaRPr lang="en-US"/>
        </a:p>
      </dgm:t>
    </dgm:pt>
    <dgm:pt modelId="{76B795B3-2874-417A-BB71-FF2197172B43}" type="pres">
      <dgm:prSet presAssocID="{7CA61B84-E74A-4682-82CC-B3B5E6908B06}" presName="vert1" presStyleCnt="0"/>
      <dgm:spPr/>
    </dgm:pt>
    <dgm:pt modelId="{3F62AE45-594D-4B78-9A36-DD6D6869E668}" type="pres">
      <dgm:prSet presAssocID="{23042043-59C6-4587-B54F-6095A8DA5241}" presName="vertSpace2a" presStyleCnt="0"/>
      <dgm:spPr/>
    </dgm:pt>
    <dgm:pt modelId="{CBD9A325-E679-4616-8A7C-8DE0B6E7A326}" type="pres">
      <dgm:prSet presAssocID="{23042043-59C6-4587-B54F-6095A8DA5241}" presName="horz2" presStyleCnt="0"/>
      <dgm:spPr/>
    </dgm:pt>
    <dgm:pt modelId="{D7588EC5-057B-4640-B44F-0F31A5759B09}" type="pres">
      <dgm:prSet presAssocID="{23042043-59C6-4587-B54F-6095A8DA5241}" presName="horzSpace2" presStyleCnt="0"/>
      <dgm:spPr/>
    </dgm:pt>
    <dgm:pt modelId="{EBE193A3-1B54-4427-981B-9E0C4BB81C54}" type="pres">
      <dgm:prSet presAssocID="{23042043-59C6-4587-B54F-6095A8DA5241}" presName="tx2" presStyleLbl="revTx" presStyleIdx="19" presStyleCnt="20"/>
      <dgm:spPr/>
      <dgm:t>
        <a:bodyPr/>
        <a:lstStyle/>
        <a:p>
          <a:endParaRPr lang="en-US"/>
        </a:p>
      </dgm:t>
    </dgm:pt>
    <dgm:pt modelId="{2993EDFC-972B-4AC9-840D-076F0211193C}" type="pres">
      <dgm:prSet presAssocID="{23042043-59C6-4587-B54F-6095A8DA5241}" presName="vert2" presStyleCnt="0"/>
      <dgm:spPr/>
    </dgm:pt>
    <dgm:pt modelId="{33593EEF-8CB6-4244-B14E-DEE904FDD340}" type="pres">
      <dgm:prSet presAssocID="{23042043-59C6-4587-B54F-6095A8DA5241}" presName="thinLine2b" presStyleLbl="callout" presStyleIdx="9" presStyleCnt="10"/>
      <dgm:spPr/>
    </dgm:pt>
    <dgm:pt modelId="{21346FE2-5F6D-486D-A540-4A4F698C9247}" type="pres">
      <dgm:prSet presAssocID="{23042043-59C6-4587-B54F-6095A8DA5241}" presName="vertSpace2b" presStyleCnt="0"/>
      <dgm:spPr/>
    </dgm:pt>
  </dgm:ptLst>
  <dgm:cxnLst>
    <dgm:cxn modelId="{C3C3CF57-B27C-4187-B581-46E4FF944CB6}" type="presOf" srcId="{0BD815E9-7F87-4339-B546-CEB59B9247EE}" destId="{BADF7DCD-8829-4421-9E32-717E0202240B}" srcOrd="0" destOrd="0" presId="urn:microsoft.com/office/officeart/2008/layout/LinedList"/>
    <dgm:cxn modelId="{79A687E6-EF49-48ED-B354-779B5D8F365B}" type="presOf" srcId="{1D25E28F-768F-491E-8C9A-BC7134CBE975}" destId="{88869896-CD31-4E88-A501-D16C9633AA26}" srcOrd="0" destOrd="0" presId="urn:microsoft.com/office/officeart/2008/layout/LinedList"/>
    <dgm:cxn modelId="{26F6AC7E-2152-477F-87A5-0E48686D08EC}" type="presOf" srcId="{12D0B63C-E3B3-4772-BB0E-A9B0F95031DA}" destId="{5DE6A7ED-417C-4160-A068-C0BD5CA31A65}" srcOrd="0" destOrd="0" presId="urn:microsoft.com/office/officeart/2008/layout/LinedList"/>
    <dgm:cxn modelId="{8E33C53E-459B-405D-B068-64889EC9372B}" type="presOf" srcId="{2BA2654F-3043-482D-A01C-DDF9684F8076}" destId="{C4380E60-DC9B-4108-B918-1B35649BBE49}" srcOrd="0" destOrd="0" presId="urn:microsoft.com/office/officeart/2008/layout/LinedList"/>
    <dgm:cxn modelId="{9FC55703-597E-462A-842B-F89D3BEA21EC}" srcId="{12D0B63C-E3B3-4772-BB0E-A9B0F95031DA}" destId="{D49CEF59-430C-4ACD-9938-966F686785AE}" srcOrd="0" destOrd="0" parTransId="{21D38D34-FA7B-4A32-9D89-531F7E4084B7}" sibTransId="{61ACF8B1-EA42-4436-8513-E5407B0D4598}"/>
    <dgm:cxn modelId="{DA5C5C0E-DEBA-4C5A-A715-900D41730C27}" type="presOf" srcId="{A17B43DE-EE90-448E-9B75-2B7AFE3417DA}" destId="{0BE34383-86A4-4349-85FE-13FFB040F7CB}" srcOrd="0" destOrd="0" presId="urn:microsoft.com/office/officeart/2008/layout/LinedList"/>
    <dgm:cxn modelId="{406C6890-D408-4D26-86AB-8164D44858F8}" srcId="{282DD674-4F5D-45C8-9B59-5608215FB989}" destId="{7CA61B84-E74A-4682-82CC-B3B5E6908B06}" srcOrd="9" destOrd="0" parTransId="{7BEE6D52-A169-46D3-91ED-EC693BDDB578}" sibTransId="{A3CF8CE3-49E6-42E7-8180-6B3E864388EB}"/>
    <dgm:cxn modelId="{7912490D-4485-42E9-B843-E6C647D9ED42}" srcId="{282DD674-4F5D-45C8-9B59-5608215FB989}" destId="{7A38A682-167D-4FF0-B835-DA869C46AE45}" srcOrd="5" destOrd="0" parTransId="{0F191772-9965-4BE8-865B-B657AF6A5EB4}" sibTransId="{6AECF730-95C8-4883-A4CD-14A325A548D3}"/>
    <dgm:cxn modelId="{6655AF9B-3BEF-4C96-97EF-62AC78421C3C}" type="presOf" srcId="{D49CEF59-430C-4ACD-9938-966F686785AE}" destId="{0A57BCBC-DB56-4023-B23A-E6A891C9BED4}" srcOrd="0" destOrd="0" presId="urn:microsoft.com/office/officeart/2008/layout/LinedList"/>
    <dgm:cxn modelId="{91B6576B-85E7-4B0C-AB9D-F668DA34A8DA}" srcId="{282DD674-4F5D-45C8-9B59-5608215FB989}" destId="{F1B09DBD-A135-4A00-A73F-C17D16ED2D6D}" srcOrd="6" destOrd="0" parTransId="{DE62ABF8-F9A9-468F-9673-2F0EF961F196}" sibTransId="{ADF49BB4-4147-425A-B689-978EBE8DE7B8}"/>
    <dgm:cxn modelId="{5C30B430-5A84-40EA-A51B-7AD1E59DE4EC}" type="presOf" srcId="{282DD674-4F5D-45C8-9B59-5608215FB989}" destId="{13D3B929-3ECF-4220-A86A-F0B9E5D0F60A}" srcOrd="0" destOrd="0" presId="urn:microsoft.com/office/officeart/2008/layout/LinedList"/>
    <dgm:cxn modelId="{D077D334-BD86-4343-B872-A54A7167D79D}" type="presOf" srcId="{F1B09DBD-A135-4A00-A73F-C17D16ED2D6D}" destId="{15A808D0-F7AF-4939-A866-CE7370562207}" srcOrd="0" destOrd="0" presId="urn:microsoft.com/office/officeart/2008/layout/LinedList"/>
    <dgm:cxn modelId="{88FB387D-E628-461C-BF53-0CC5287E2BE7}" type="presOf" srcId="{8E5E089D-67B7-4AD5-9606-E83BC7FEE643}" destId="{4F70FAD4-8484-486A-BE34-197A0F11D983}" srcOrd="0" destOrd="0" presId="urn:microsoft.com/office/officeart/2008/layout/LinedList"/>
    <dgm:cxn modelId="{EB7E4F72-F54F-4C4E-8611-DD6B77CA53CB}" srcId="{7CA61B84-E74A-4682-82CC-B3B5E6908B06}" destId="{23042043-59C6-4587-B54F-6095A8DA5241}" srcOrd="0" destOrd="0" parTransId="{A6F092F7-E9B1-4230-BF84-2CFC4990C976}" sibTransId="{EACB30B4-B72E-4E85-A656-0592ADBE9EE6}"/>
    <dgm:cxn modelId="{65601961-AD5C-4C4A-86C5-933D3615B34D}" type="presOf" srcId="{EAB170E3-60A7-42C6-9FA5-B9810C38A4DC}" destId="{AE16B457-9024-4C70-944D-FB09B261AF41}" srcOrd="0" destOrd="0" presId="urn:microsoft.com/office/officeart/2008/layout/LinedList"/>
    <dgm:cxn modelId="{BBC90B8E-A294-444C-9B43-FDB592C6472A}" srcId="{282DD674-4F5D-45C8-9B59-5608215FB989}" destId="{12D0B63C-E3B3-4772-BB0E-A9B0F95031DA}" srcOrd="7" destOrd="0" parTransId="{456CF0EA-7504-48EE-B196-F5BBF4C6CEFB}" sibTransId="{77E0E7A1-2482-4417-817B-52895698EA96}"/>
    <dgm:cxn modelId="{CED48F70-0AC0-4DA1-9B3E-86E5909F0239}" type="presOf" srcId="{C87FC359-7D0A-49E5-B414-551D0082D8AD}" destId="{845A3507-C116-4D96-ABD5-0CA34FBF254F}" srcOrd="0" destOrd="0" presId="urn:microsoft.com/office/officeart/2008/layout/LinedList"/>
    <dgm:cxn modelId="{05D97D5A-984F-455E-9018-34FEEAD6693C}" type="presOf" srcId="{D863E9BC-25F7-4DF0-A418-62E81723292E}" destId="{79557F00-8CF6-47BD-A9CC-31124CBE5BB9}" srcOrd="0" destOrd="0" presId="urn:microsoft.com/office/officeart/2008/layout/LinedList"/>
    <dgm:cxn modelId="{5F87D5F7-92B4-4D14-A77C-0CB6A27AF5A4}" srcId="{282DD674-4F5D-45C8-9B59-5608215FB989}" destId="{36F87ADB-3A8E-4BEF-A94C-78D7400FD48E}" srcOrd="8" destOrd="0" parTransId="{527CC087-A615-45B2-96FA-2FEFF5DB4C72}" sibTransId="{F505B0E8-7094-4868-90EF-787533CA6844}"/>
    <dgm:cxn modelId="{8A96191D-B6F8-4BE8-A77F-DC582C13AA5A}" srcId="{2BA2654F-3043-482D-A01C-DDF9684F8076}" destId="{9829DDBC-C126-44B4-9158-84694C909718}" srcOrd="0" destOrd="0" parTransId="{2CEBBA6E-F5CC-4B33-9025-A7D0256BDE21}" sibTransId="{7D48F4A4-1B59-4770-90B9-8A56BB6A19C9}"/>
    <dgm:cxn modelId="{C51464D1-B5F9-468C-B99B-7AAA8FC37054}" type="presOf" srcId="{7F6EDACB-FCE8-40DB-A069-7DFD8173A5CD}" destId="{B6BB4AA0-6AAE-4938-BA7F-E646E1C49494}" srcOrd="0" destOrd="0" presId="urn:microsoft.com/office/officeart/2008/layout/LinedList"/>
    <dgm:cxn modelId="{91A6EF56-D042-429F-BE85-125176E6BE37}" srcId="{282DD674-4F5D-45C8-9B59-5608215FB989}" destId="{2BA2654F-3043-482D-A01C-DDF9684F8076}" srcOrd="2" destOrd="0" parTransId="{290EEDA8-ECFC-4F06-A7AD-CE918F5692A8}" sibTransId="{9FCF4D0B-A1C3-4145-A20C-9939EE79C62A}"/>
    <dgm:cxn modelId="{71DBD1C6-F30E-4267-856D-83FF6E513BC6}" srcId="{F1B09DBD-A135-4A00-A73F-C17D16ED2D6D}" destId="{A17B43DE-EE90-448E-9B75-2B7AFE3417DA}" srcOrd="0" destOrd="0" parTransId="{E06A6AC3-766D-4950-AC19-421A8E7B91A3}" sibTransId="{87D3961E-85BB-4D05-BE7D-1BBB83B84722}"/>
    <dgm:cxn modelId="{815E387A-621D-4DBD-B386-380F182BB1D7}" srcId="{8E5E089D-67B7-4AD5-9606-E83BC7FEE643}" destId="{C87FC359-7D0A-49E5-B414-551D0082D8AD}" srcOrd="0" destOrd="0" parTransId="{B336E204-E54E-4CA5-9654-A5A45178051C}" sibTransId="{733C3BAD-F3B1-46BF-AEC7-2A5F193CA6E6}"/>
    <dgm:cxn modelId="{505D6380-2F4A-4703-8339-521365B3EB32}" srcId="{7F6EDACB-FCE8-40DB-A069-7DFD8173A5CD}" destId="{0BD815E9-7F87-4339-B546-CEB59B9247EE}" srcOrd="0" destOrd="0" parTransId="{8D4CBC3E-41AF-4351-AD47-9E1A277A84F2}" sibTransId="{C107F622-59D6-4EBE-9A24-9D2F54F385CC}"/>
    <dgm:cxn modelId="{B0A81B4D-7DB3-4CED-9414-E920A656CF75}" type="presOf" srcId="{7A38A682-167D-4FF0-B835-DA869C46AE45}" destId="{458F147E-270A-4006-A0F7-EB0D1DDBA7CA}" srcOrd="0" destOrd="0" presId="urn:microsoft.com/office/officeart/2008/layout/LinedList"/>
    <dgm:cxn modelId="{1D7D4ABF-A635-4ED9-91D9-BA7773815B43}" type="presOf" srcId="{ADFFADAC-2F4C-4FF5-8A26-D98BF53A8A34}" destId="{02ADA74E-41D4-4D51-8CA4-B5EE36C0B9DE}" srcOrd="0" destOrd="0" presId="urn:microsoft.com/office/officeart/2008/layout/LinedList"/>
    <dgm:cxn modelId="{2419B99E-4F41-4BCE-9173-65FBCCB3CC74}" type="presOf" srcId="{36F87ADB-3A8E-4BEF-A94C-78D7400FD48E}" destId="{E23B03A7-2A89-47E8-B078-94856B5DCE1D}" srcOrd="0" destOrd="0" presId="urn:microsoft.com/office/officeart/2008/layout/LinedList"/>
    <dgm:cxn modelId="{DBC6F528-4BE8-4128-A317-D75665415505}" srcId="{282DD674-4F5D-45C8-9B59-5608215FB989}" destId="{56FA82CE-7023-494B-A895-81FA08F1D8DD}" srcOrd="0" destOrd="0" parTransId="{BB919634-D85D-4CEC-A99B-84CFEC5747C2}" sibTransId="{6ED504A8-615C-4909-BF56-E64469DD2572}"/>
    <dgm:cxn modelId="{9E480C46-E689-4616-8D93-0BCFEE83C726}" type="presOf" srcId="{56FA82CE-7023-494B-A895-81FA08F1D8DD}" destId="{E5F37C7C-E94A-4408-9C1C-E6E5EDD92EF4}" srcOrd="0" destOrd="0" presId="urn:microsoft.com/office/officeart/2008/layout/LinedList"/>
    <dgm:cxn modelId="{85D92FBF-50E1-4128-B327-41A8861B286F}" type="presOf" srcId="{9829DDBC-C126-44B4-9158-84694C909718}" destId="{D2B391E5-BB99-4C8D-B468-62947331A8BD}" srcOrd="0" destOrd="0" presId="urn:microsoft.com/office/officeart/2008/layout/LinedList"/>
    <dgm:cxn modelId="{A0DBE0B7-E10A-4EB1-A8B5-30DE2415E822}" srcId="{282DD674-4F5D-45C8-9B59-5608215FB989}" destId="{7F6EDACB-FCE8-40DB-A069-7DFD8173A5CD}" srcOrd="4" destOrd="0" parTransId="{012F33CD-3120-47E2-9E1A-F4FC7620823A}" sibTransId="{F793FE61-7079-46D8-9486-284A5A11753A}"/>
    <dgm:cxn modelId="{09516DB1-A10B-40A8-BB13-3922824BF8BC}" type="presOf" srcId="{30516D27-03A4-48D4-AE19-DB9A27F0DA0E}" destId="{78A34196-1F5C-4CE3-93FD-E530E1690238}" srcOrd="0" destOrd="0" presId="urn:microsoft.com/office/officeart/2008/layout/LinedList"/>
    <dgm:cxn modelId="{BF41223F-B6F0-4886-A88A-6DF5513F80F9}" type="presOf" srcId="{7CA61B84-E74A-4682-82CC-B3B5E6908B06}" destId="{4111A712-E6DD-4BE2-BA8C-C569E5B5E1BB}" srcOrd="0" destOrd="0" presId="urn:microsoft.com/office/officeart/2008/layout/LinedList"/>
    <dgm:cxn modelId="{7DFB1DAD-2F9A-46A3-8B06-95A0FC5A6D03}" srcId="{30516D27-03A4-48D4-AE19-DB9A27F0DA0E}" destId="{EAB170E3-60A7-42C6-9FA5-B9810C38A4DC}" srcOrd="0" destOrd="0" parTransId="{307444CA-51C0-4BD6-BBB6-513095E9C79A}" sibTransId="{FEFFB95A-AEDB-4ACD-9B07-96DA551FEA63}"/>
    <dgm:cxn modelId="{766E6150-FD80-44A6-ADF5-9CB89CD6C545}" type="presOf" srcId="{23042043-59C6-4587-B54F-6095A8DA5241}" destId="{EBE193A3-1B54-4427-981B-9E0C4BB81C54}" srcOrd="0" destOrd="0" presId="urn:microsoft.com/office/officeart/2008/layout/LinedList"/>
    <dgm:cxn modelId="{157EF19F-6B49-465A-B916-EED489A6EFE9}" srcId="{282DD674-4F5D-45C8-9B59-5608215FB989}" destId="{8E5E089D-67B7-4AD5-9606-E83BC7FEE643}" srcOrd="3" destOrd="0" parTransId="{D1F5E855-ADAA-409A-90A4-BD0E6ADAE49F}" sibTransId="{06CCD34F-1898-47D3-9F0A-FD2022047ACF}"/>
    <dgm:cxn modelId="{7A30168F-446C-40AF-820E-B418874AF95D}" srcId="{56FA82CE-7023-494B-A895-81FA08F1D8DD}" destId="{1D25E28F-768F-491E-8C9A-BC7134CBE975}" srcOrd="0" destOrd="0" parTransId="{75EC6840-8694-465D-9291-D19A3602259E}" sibTransId="{7AEBC47B-551F-44DA-8045-6594C0813685}"/>
    <dgm:cxn modelId="{BEBAEF3A-6DAF-4E62-B51B-30E08514DDE7}" srcId="{36F87ADB-3A8E-4BEF-A94C-78D7400FD48E}" destId="{ADFFADAC-2F4C-4FF5-8A26-D98BF53A8A34}" srcOrd="0" destOrd="0" parTransId="{95C226D6-680C-44E3-B0B1-391F7A230FCC}" sibTransId="{BDF27A49-EAD0-4F43-8355-2AA671ABE509}"/>
    <dgm:cxn modelId="{790E30E6-4549-4C22-9BF3-68791F67BF77}" srcId="{7A38A682-167D-4FF0-B835-DA869C46AE45}" destId="{D863E9BC-25F7-4DF0-A418-62E81723292E}" srcOrd="0" destOrd="0" parTransId="{0FED463C-4B3D-4691-9853-E1F8C5352370}" sibTransId="{FD25D5D1-D640-4B47-83F3-03222AB0EBB2}"/>
    <dgm:cxn modelId="{0A11DA24-E1A7-413A-8C7B-7C07CEAA3CDA}" srcId="{282DD674-4F5D-45C8-9B59-5608215FB989}" destId="{30516D27-03A4-48D4-AE19-DB9A27F0DA0E}" srcOrd="1" destOrd="0" parTransId="{38E26F08-F9EC-4AA5-A087-980D6459E3BB}" sibTransId="{F2115FC6-07AB-448F-ABE0-E3C03ADB498D}"/>
    <dgm:cxn modelId="{3D55822D-262A-40E9-B6D3-3A43573A5985}" type="presParOf" srcId="{13D3B929-3ECF-4220-A86A-F0B9E5D0F60A}" destId="{03A4BFF3-A355-4146-8E7A-DCD19EC96C47}" srcOrd="0" destOrd="0" presId="urn:microsoft.com/office/officeart/2008/layout/LinedList"/>
    <dgm:cxn modelId="{4C6AD969-39D9-4DCB-91AF-34B5EF58525C}" type="presParOf" srcId="{13D3B929-3ECF-4220-A86A-F0B9E5D0F60A}" destId="{0BF291FF-2F77-4CA5-B59C-5CACFAC5EB01}" srcOrd="1" destOrd="0" presId="urn:microsoft.com/office/officeart/2008/layout/LinedList"/>
    <dgm:cxn modelId="{BE6E0D7E-79B5-45C4-85E8-F1DF7E6131AC}" type="presParOf" srcId="{0BF291FF-2F77-4CA5-B59C-5CACFAC5EB01}" destId="{E5F37C7C-E94A-4408-9C1C-E6E5EDD92EF4}" srcOrd="0" destOrd="0" presId="urn:microsoft.com/office/officeart/2008/layout/LinedList"/>
    <dgm:cxn modelId="{2D752D42-32C1-45F2-893B-C5E8E09EB54C}" type="presParOf" srcId="{0BF291FF-2F77-4CA5-B59C-5CACFAC5EB01}" destId="{1246C6D7-7700-402A-A94A-A2695CDD789C}" srcOrd="1" destOrd="0" presId="urn:microsoft.com/office/officeart/2008/layout/LinedList"/>
    <dgm:cxn modelId="{A48381D3-B581-44A4-9EAA-BF573373D2BF}" type="presParOf" srcId="{1246C6D7-7700-402A-A94A-A2695CDD789C}" destId="{BDBFEFD7-FD48-4794-877D-B34D71955F51}" srcOrd="0" destOrd="0" presId="urn:microsoft.com/office/officeart/2008/layout/LinedList"/>
    <dgm:cxn modelId="{F0025A9D-1FD4-481D-8C75-A8A3F5AE9359}" type="presParOf" srcId="{1246C6D7-7700-402A-A94A-A2695CDD789C}" destId="{03D1C86B-D44A-4248-BF62-C2828AF0EEEC}" srcOrd="1" destOrd="0" presId="urn:microsoft.com/office/officeart/2008/layout/LinedList"/>
    <dgm:cxn modelId="{6ECDE647-85F9-4C75-B858-EF49A7D34E79}" type="presParOf" srcId="{03D1C86B-D44A-4248-BF62-C2828AF0EEEC}" destId="{0B64C6DB-B046-480D-A119-BDEB8D222E27}" srcOrd="0" destOrd="0" presId="urn:microsoft.com/office/officeart/2008/layout/LinedList"/>
    <dgm:cxn modelId="{2A21A933-1683-4FD7-9792-38D3EBA5DE7E}" type="presParOf" srcId="{03D1C86B-D44A-4248-BF62-C2828AF0EEEC}" destId="{88869896-CD31-4E88-A501-D16C9633AA26}" srcOrd="1" destOrd="0" presId="urn:microsoft.com/office/officeart/2008/layout/LinedList"/>
    <dgm:cxn modelId="{FA336D8D-3EC3-468B-A8FA-6C40FB016295}" type="presParOf" srcId="{03D1C86B-D44A-4248-BF62-C2828AF0EEEC}" destId="{543BB74D-3475-4612-81AC-47933B3C5FC7}" srcOrd="2" destOrd="0" presId="urn:microsoft.com/office/officeart/2008/layout/LinedList"/>
    <dgm:cxn modelId="{85B2A48F-93BA-40F6-97CF-98BA7F8181BC}" type="presParOf" srcId="{1246C6D7-7700-402A-A94A-A2695CDD789C}" destId="{DCD427F8-2F73-43B7-A1E2-856FEB76E9C0}" srcOrd="2" destOrd="0" presId="urn:microsoft.com/office/officeart/2008/layout/LinedList"/>
    <dgm:cxn modelId="{964DB4A1-8994-4EF8-93FE-50EF01F777D6}" type="presParOf" srcId="{1246C6D7-7700-402A-A94A-A2695CDD789C}" destId="{64CB8832-9A1F-4F39-9F6B-5A4C84D71D52}" srcOrd="3" destOrd="0" presId="urn:microsoft.com/office/officeart/2008/layout/LinedList"/>
    <dgm:cxn modelId="{150AB759-60CF-49DD-9A9E-1F64BEDDEC2D}" type="presParOf" srcId="{13D3B929-3ECF-4220-A86A-F0B9E5D0F60A}" destId="{7C1BC2AB-D960-42DA-B46E-B525204ED552}" srcOrd="2" destOrd="0" presId="urn:microsoft.com/office/officeart/2008/layout/LinedList"/>
    <dgm:cxn modelId="{91A6977B-D339-4D3D-B292-279B6B98B5AC}" type="presParOf" srcId="{13D3B929-3ECF-4220-A86A-F0B9E5D0F60A}" destId="{A610AE28-3D39-43C4-9D23-DB9D37F00777}" srcOrd="3" destOrd="0" presId="urn:microsoft.com/office/officeart/2008/layout/LinedList"/>
    <dgm:cxn modelId="{03C47A21-738E-4E57-8B06-474452E2C8B3}" type="presParOf" srcId="{A610AE28-3D39-43C4-9D23-DB9D37F00777}" destId="{78A34196-1F5C-4CE3-93FD-E530E1690238}" srcOrd="0" destOrd="0" presId="urn:microsoft.com/office/officeart/2008/layout/LinedList"/>
    <dgm:cxn modelId="{B29DB068-80C7-42C5-8AA5-9D94C121DC83}" type="presParOf" srcId="{A610AE28-3D39-43C4-9D23-DB9D37F00777}" destId="{54F1227A-56C9-4D5D-BA60-1BF24CD2F2EC}" srcOrd="1" destOrd="0" presId="urn:microsoft.com/office/officeart/2008/layout/LinedList"/>
    <dgm:cxn modelId="{D581EE80-B5B8-471B-805B-CB4BD9DDBB25}" type="presParOf" srcId="{54F1227A-56C9-4D5D-BA60-1BF24CD2F2EC}" destId="{CD3BA102-677D-4CF4-A836-04578D074A8F}" srcOrd="0" destOrd="0" presId="urn:microsoft.com/office/officeart/2008/layout/LinedList"/>
    <dgm:cxn modelId="{AE59D4AC-B149-4E7E-BB9A-157FF6161FD6}" type="presParOf" srcId="{54F1227A-56C9-4D5D-BA60-1BF24CD2F2EC}" destId="{9DEFC25D-C1D7-499D-8C2A-5640905216AA}" srcOrd="1" destOrd="0" presId="urn:microsoft.com/office/officeart/2008/layout/LinedList"/>
    <dgm:cxn modelId="{1DC69AB1-AF18-47A1-A753-64FDB9B3406F}" type="presParOf" srcId="{9DEFC25D-C1D7-499D-8C2A-5640905216AA}" destId="{48BA798A-C0FB-46D7-B374-69500178F4E6}" srcOrd="0" destOrd="0" presId="urn:microsoft.com/office/officeart/2008/layout/LinedList"/>
    <dgm:cxn modelId="{CF9B20A1-DB52-4C08-AF4F-36776D053AE9}" type="presParOf" srcId="{9DEFC25D-C1D7-499D-8C2A-5640905216AA}" destId="{AE16B457-9024-4C70-944D-FB09B261AF41}" srcOrd="1" destOrd="0" presId="urn:microsoft.com/office/officeart/2008/layout/LinedList"/>
    <dgm:cxn modelId="{21B53C07-4D0F-4A0F-8D39-84273AC8D49B}" type="presParOf" srcId="{9DEFC25D-C1D7-499D-8C2A-5640905216AA}" destId="{7ED8CB7E-D07E-402B-B6D0-EB6ABBD0E824}" srcOrd="2" destOrd="0" presId="urn:microsoft.com/office/officeart/2008/layout/LinedList"/>
    <dgm:cxn modelId="{81B526BD-8469-4309-8319-91074411C746}" type="presParOf" srcId="{54F1227A-56C9-4D5D-BA60-1BF24CD2F2EC}" destId="{11CD2869-3E09-45A4-8868-AD51AFF27F0D}" srcOrd="2" destOrd="0" presId="urn:microsoft.com/office/officeart/2008/layout/LinedList"/>
    <dgm:cxn modelId="{6ABA6D15-1CCD-410C-B8C1-DB006A552A5F}" type="presParOf" srcId="{54F1227A-56C9-4D5D-BA60-1BF24CD2F2EC}" destId="{0AD729CC-BE3A-42C1-8757-EED0FD80E711}" srcOrd="3" destOrd="0" presId="urn:microsoft.com/office/officeart/2008/layout/LinedList"/>
    <dgm:cxn modelId="{21FF7E96-0C0D-439D-AF16-0A099040C464}" type="presParOf" srcId="{13D3B929-3ECF-4220-A86A-F0B9E5D0F60A}" destId="{8CB2A99F-C89C-4151-8F19-CC61843CBC41}" srcOrd="4" destOrd="0" presId="urn:microsoft.com/office/officeart/2008/layout/LinedList"/>
    <dgm:cxn modelId="{8193D005-7C73-45CE-BA83-C1B09348C6EC}" type="presParOf" srcId="{13D3B929-3ECF-4220-A86A-F0B9E5D0F60A}" destId="{27C524B5-049F-40BF-B56A-3A409BC0D353}" srcOrd="5" destOrd="0" presId="urn:microsoft.com/office/officeart/2008/layout/LinedList"/>
    <dgm:cxn modelId="{1B8FA502-34B3-436C-B015-F61B544541CF}" type="presParOf" srcId="{27C524B5-049F-40BF-B56A-3A409BC0D353}" destId="{C4380E60-DC9B-4108-B918-1B35649BBE49}" srcOrd="0" destOrd="0" presId="urn:microsoft.com/office/officeart/2008/layout/LinedList"/>
    <dgm:cxn modelId="{4B9798A9-9082-45F4-AE2D-875A123E583B}" type="presParOf" srcId="{27C524B5-049F-40BF-B56A-3A409BC0D353}" destId="{FEAD702B-B786-4C91-9D17-879C7DBBB798}" srcOrd="1" destOrd="0" presId="urn:microsoft.com/office/officeart/2008/layout/LinedList"/>
    <dgm:cxn modelId="{1E9C5F6A-4C14-4C16-8EF9-4E6994F2E9C4}" type="presParOf" srcId="{FEAD702B-B786-4C91-9D17-879C7DBBB798}" destId="{5F348579-7EBE-4DB3-98EE-62FCFA1D3C77}" srcOrd="0" destOrd="0" presId="urn:microsoft.com/office/officeart/2008/layout/LinedList"/>
    <dgm:cxn modelId="{FA4357A8-87EE-48A9-AB5E-0C8A9D84517B}" type="presParOf" srcId="{FEAD702B-B786-4C91-9D17-879C7DBBB798}" destId="{D36B5EF8-5342-49C1-9913-B9072E531252}" srcOrd="1" destOrd="0" presId="urn:microsoft.com/office/officeart/2008/layout/LinedList"/>
    <dgm:cxn modelId="{992D99FA-C044-4219-AAEB-3AC06350F2A6}" type="presParOf" srcId="{D36B5EF8-5342-49C1-9913-B9072E531252}" destId="{A8F7E70E-F77B-4840-9D68-D57DBB726990}" srcOrd="0" destOrd="0" presId="urn:microsoft.com/office/officeart/2008/layout/LinedList"/>
    <dgm:cxn modelId="{FC82B3C8-7670-499D-A3D3-30017D3A8EFC}" type="presParOf" srcId="{D36B5EF8-5342-49C1-9913-B9072E531252}" destId="{D2B391E5-BB99-4C8D-B468-62947331A8BD}" srcOrd="1" destOrd="0" presId="urn:microsoft.com/office/officeart/2008/layout/LinedList"/>
    <dgm:cxn modelId="{3B24745C-F5A5-4528-A517-3CF723B365BC}" type="presParOf" srcId="{D36B5EF8-5342-49C1-9913-B9072E531252}" destId="{AC7A93A5-39C5-4C29-89C2-92EE15CF47C3}" srcOrd="2" destOrd="0" presId="urn:microsoft.com/office/officeart/2008/layout/LinedList"/>
    <dgm:cxn modelId="{D296D1DE-EBBD-4F5F-AAB2-1216270AE64E}" type="presParOf" srcId="{FEAD702B-B786-4C91-9D17-879C7DBBB798}" destId="{DAD9B7B8-71D9-47B2-98D6-03208B4AE391}" srcOrd="2" destOrd="0" presId="urn:microsoft.com/office/officeart/2008/layout/LinedList"/>
    <dgm:cxn modelId="{50C392A5-5DE6-41D8-93D0-B012C6B7DF97}" type="presParOf" srcId="{FEAD702B-B786-4C91-9D17-879C7DBBB798}" destId="{9F517196-B3E3-416D-8FB3-7FDC6730057A}" srcOrd="3" destOrd="0" presId="urn:microsoft.com/office/officeart/2008/layout/LinedList"/>
    <dgm:cxn modelId="{D0DA1AFD-27D5-4E43-8857-79C5BE323204}" type="presParOf" srcId="{13D3B929-3ECF-4220-A86A-F0B9E5D0F60A}" destId="{B3EA2729-413A-442C-8D23-8DBBBE24D023}" srcOrd="6" destOrd="0" presId="urn:microsoft.com/office/officeart/2008/layout/LinedList"/>
    <dgm:cxn modelId="{2F49F33F-FE19-4C27-BEF3-A7D1E9306AD6}" type="presParOf" srcId="{13D3B929-3ECF-4220-A86A-F0B9E5D0F60A}" destId="{41280778-847A-4765-9A47-D51F283EB69C}" srcOrd="7" destOrd="0" presId="urn:microsoft.com/office/officeart/2008/layout/LinedList"/>
    <dgm:cxn modelId="{7B1591E0-CC75-476C-97FD-6602BBC31EB1}" type="presParOf" srcId="{41280778-847A-4765-9A47-D51F283EB69C}" destId="{4F70FAD4-8484-486A-BE34-197A0F11D983}" srcOrd="0" destOrd="0" presId="urn:microsoft.com/office/officeart/2008/layout/LinedList"/>
    <dgm:cxn modelId="{A9E7DBAB-97E9-4CDC-8A10-48F9D0F93CFA}" type="presParOf" srcId="{41280778-847A-4765-9A47-D51F283EB69C}" destId="{5A825897-D7CE-4670-A8F9-B28B95832195}" srcOrd="1" destOrd="0" presId="urn:microsoft.com/office/officeart/2008/layout/LinedList"/>
    <dgm:cxn modelId="{3C8CD55B-5933-46F6-A52E-CAC38064FEDA}" type="presParOf" srcId="{5A825897-D7CE-4670-A8F9-B28B95832195}" destId="{DE9F0808-EDF8-4AEC-98AA-10A1B7840D6F}" srcOrd="0" destOrd="0" presId="urn:microsoft.com/office/officeart/2008/layout/LinedList"/>
    <dgm:cxn modelId="{680D7FDA-D29B-4BC6-BC9E-CA8B018FFDBB}" type="presParOf" srcId="{5A825897-D7CE-4670-A8F9-B28B95832195}" destId="{C93AEA3E-9895-4D14-9C26-AF6E7FDF2382}" srcOrd="1" destOrd="0" presId="urn:microsoft.com/office/officeart/2008/layout/LinedList"/>
    <dgm:cxn modelId="{A5E41474-9904-4A61-8C7E-49A9C18EDBB6}" type="presParOf" srcId="{C93AEA3E-9895-4D14-9C26-AF6E7FDF2382}" destId="{9B4A9E33-540C-4DAE-973C-491AC6502922}" srcOrd="0" destOrd="0" presId="urn:microsoft.com/office/officeart/2008/layout/LinedList"/>
    <dgm:cxn modelId="{7C4855E3-559B-42D8-97A6-308DFEF9CB27}" type="presParOf" srcId="{C93AEA3E-9895-4D14-9C26-AF6E7FDF2382}" destId="{845A3507-C116-4D96-ABD5-0CA34FBF254F}" srcOrd="1" destOrd="0" presId="urn:microsoft.com/office/officeart/2008/layout/LinedList"/>
    <dgm:cxn modelId="{93A45E21-F002-4D50-B2A0-50AA0C790ADA}" type="presParOf" srcId="{C93AEA3E-9895-4D14-9C26-AF6E7FDF2382}" destId="{09CDB7B5-E7AB-4944-BA67-0FB1F293E589}" srcOrd="2" destOrd="0" presId="urn:microsoft.com/office/officeart/2008/layout/LinedList"/>
    <dgm:cxn modelId="{8E6BD5F5-9CA1-4BA1-ADCF-C9359E7A283E}" type="presParOf" srcId="{5A825897-D7CE-4670-A8F9-B28B95832195}" destId="{7EDA5E4B-CB78-4470-AA1D-F2B281612E30}" srcOrd="2" destOrd="0" presId="urn:microsoft.com/office/officeart/2008/layout/LinedList"/>
    <dgm:cxn modelId="{D91849CC-EF76-457C-93BB-8DF8D4688B7D}" type="presParOf" srcId="{5A825897-D7CE-4670-A8F9-B28B95832195}" destId="{23104FDE-D1EC-4900-B5F9-EF3C04740E4B}" srcOrd="3" destOrd="0" presId="urn:microsoft.com/office/officeart/2008/layout/LinedList"/>
    <dgm:cxn modelId="{8DAE2064-7436-41B6-AAC6-9A25C14ACA4C}" type="presParOf" srcId="{13D3B929-3ECF-4220-A86A-F0B9E5D0F60A}" destId="{EF1AFDAB-389D-4F6B-96F7-252DEF5BAEA1}" srcOrd="8" destOrd="0" presId="urn:microsoft.com/office/officeart/2008/layout/LinedList"/>
    <dgm:cxn modelId="{A07AAFBE-20CA-4F28-9F83-62DE90538AC2}" type="presParOf" srcId="{13D3B929-3ECF-4220-A86A-F0B9E5D0F60A}" destId="{DE34E1F4-8E3D-4708-AA5B-73EE4B70741A}" srcOrd="9" destOrd="0" presId="urn:microsoft.com/office/officeart/2008/layout/LinedList"/>
    <dgm:cxn modelId="{89BA6EF3-7D58-40F9-9E63-D9712FEB7F30}" type="presParOf" srcId="{DE34E1F4-8E3D-4708-AA5B-73EE4B70741A}" destId="{B6BB4AA0-6AAE-4938-BA7F-E646E1C49494}" srcOrd="0" destOrd="0" presId="urn:microsoft.com/office/officeart/2008/layout/LinedList"/>
    <dgm:cxn modelId="{C93395E0-B118-469F-8156-5F55D2095A23}" type="presParOf" srcId="{DE34E1F4-8E3D-4708-AA5B-73EE4B70741A}" destId="{44DF2879-A47F-4DF2-9EBB-A900B38D77E9}" srcOrd="1" destOrd="0" presId="urn:microsoft.com/office/officeart/2008/layout/LinedList"/>
    <dgm:cxn modelId="{0C3B9839-0C13-4560-8522-FE93350C1FC9}" type="presParOf" srcId="{44DF2879-A47F-4DF2-9EBB-A900B38D77E9}" destId="{1C607C24-AFA9-4E23-99DF-43914D8FB72A}" srcOrd="0" destOrd="0" presId="urn:microsoft.com/office/officeart/2008/layout/LinedList"/>
    <dgm:cxn modelId="{A209D1D3-8FEC-4DE4-ADE3-E2D4E0089DB2}" type="presParOf" srcId="{44DF2879-A47F-4DF2-9EBB-A900B38D77E9}" destId="{D60C5DA6-82A8-4ECE-991A-E01ECD4D06BA}" srcOrd="1" destOrd="0" presId="urn:microsoft.com/office/officeart/2008/layout/LinedList"/>
    <dgm:cxn modelId="{4FA41098-A619-4486-9B98-C2706021EF7A}" type="presParOf" srcId="{D60C5DA6-82A8-4ECE-991A-E01ECD4D06BA}" destId="{281D0C6D-8115-457F-B7E8-A02D26DB6D86}" srcOrd="0" destOrd="0" presId="urn:microsoft.com/office/officeart/2008/layout/LinedList"/>
    <dgm:cxn modelId="{AFFC60E0-568E-45F1-BB75-7047851E2208}" type="presParOf" srcId="{D60C5DA6-82A8-4ECE-991A-E01ECD4D06BA}" destId="{BADF7DCD-8829-4421-9E32-717E0202240B}" srcOrd="1" destOrd="0" presId="urn:microsoft.com/office/officeart/2008/layout/LinedList"/>
    <dgm:cxn modelId="{19ACF4A2-BF86-4AA5-9F8D-027C0B42826E}" type="presParOf" srcId="{D60C5DA6-82A8-4ECE-991A-E01ECD4D06BA}" destId="{26FC9C37-20BC-4607-9983-C543CAA4470A}" srcOrd="2" destOrd="0" presId="urn:microsoft.com/office/officeart/2008/layout/LinedList"/>
    <dgm:cxn modelId="{9EF1F7B6-6C68-4A7D-9BB3-2BD1F976625B}" type="presParOf" srcId="{44DF2879-A47F-4DF2-9EBB-A900B38D77E9}" destId="{932472DC-AEDC-4F18-BA91-D841A1FCB043}" srcOrd="2" destOrd="0" presId="urn:microsoft.com/office/officeart/2008/layout/LinedList"/>
    <dgm:cxn modelId="{F3EB0A03-8FE9-48AB-AB72-DDD99E823BA1}" type="presParOf" srcId="{44DF2879-A47F-4DF2-9EBB-A900B38D77E9}" destId="{2A68086D-15E3-44DC-A6AB-205277C78632}" srcOrd="3" destOrd="0" presId="urn:microsoft.com/office/officeart/2008/layout/LinedList"/>
    <dgm:cxn modelId="{22262DC4-F8C3-4E56-9578-26701BE9AFC6}" type="presParOf" srcId="{13D3B929-3ECF-4220-A86A-F0B9E5D0F60A}" destId="{3D684934-B73D-4902-BC2B-87BFE9031973}" srcOrd="10" destOrd="0" presId="urn:microsoft.com/office/officeart/2008/layout/LinedList"/>
    <dgm:cxn modelId="{38FAB33F-6366-4289-B007-C47A6416BE5F}" type="presParOf" srcId="{13D3B929-3ECF-4220-A86A-F0B9E5D0F60A}" destId="{F88D8E8D-E4D7-4B8F-B94F-6E51B2679B2C}" srcOrd="11" destOrd="0" presId="urn:microsoft.com/office/officeart/2008/layout/LinedList"/>
    <dgm:cxn modelId="{C3D4125E-6BDB-4C5D-AA7C-FC042EEC50F8}" type="presParOf" srcId="{F88D8E8D-E4D7-4B8F-B94F-6E51B2679B2C}" destId="{458F147E-270A-4006-A0F7-EB0D1DDBA7CA}" srcOrd="0" destOrd="0" presId="urn:microsoft.com/office/officeart/2008/layout/LinedList"/>
    <dgm:cxn modelId="{412F0F76-846C-4D3D-AAD4-FDC920327993}" type="presParOf" srcId="{F88D8E8D-E4D7-4B8F-B94F-6E51B2679B2C}" destId="{6EF71B64-0F06-405E-A7D5-79CDEDCE8675}" srcOrd="1" destOrd="0" presId="urn:microsoft.com/office/officeart/2008/layout/LinedList"/>
    <dgm:cxn modelId="{61243AC5-D227-4E78-94F0-ABF2802A3F77}" type="presParOf" srcId="{6EF71B64-0F06-405E-A7D5-79CDEDCE8675}" destId="{C4151795-BC7F-4045-92BB-35B4E7E0512F}" srcOrd="0" destOrd="0" presId="urn:microsoft.com/office/officeart/2008/layout/LinedList"/>
    <dgm:cxn modelId="{FB6FEE7A-C123-4D42-B410-6A7B071C3BC2}" type="presParOf" srcId="{6EF71B64-0F06-405E-A7D5-79CDEDCE8675}" destId="{8EEA43F0-93BC-47D3-928F-B3BD77BC7CB6}" srcOrd="1" destOrd="0" presId="urn:microsoft.com/office/officeart/2008/layout/LinedList"/>
    <dgm:cxn modelId="{FD88ACA1-7FE7-4418-90AA-36C4E6BBBB89}" type="presParOf" srcId="{8EEA43F0-93BC-47D3-928F-B3BD77BC7CB6}" destId="{7B358CDA-0C67-447E-9E14-8CE25D683058}" srcOrd="0" destOrd="0" presId="urn:microsoft.com/office/officeart/2008/layout/LinedList"/>
    <dgm:cxn modelId="{47819DEF-43B1-4E3D-B837-B3E4F7F0BC13}" type="presParOf" srcId="{8EEA43F0-93BC-47D3-928F-B3BD77BC7CB6}" destId="{79557F00-8CF6-47BD-A9CC-31124CBE5BB9}" srcOrd="1" destOrd="0" presId="urn:microsoft.com/office/officeart/2008/layout/LinedList"/>
    <dgm:cxn modelId="{1FC38FB7-CAAF-4852-A55B-DA62872B13C4}" type="presParOf" srcId="{8EEA43F0-93BC-47D3-928F-B3BD77BC7CB6}" destId="{345763F5-D7E6-4201-A4BE-6B4CF73BD30F}" srcOrd="2" destOrd="0" presId="urn:microsoft.com/office/officeart/2008/layout/LinedList"/>
    <dgm:cxn modelId="{9E16020F-0F9A-4913-BC67-011CF0FBF76B}" type="presParOf" srcId="{6EF71B64-0F06-405E-A7D5-79CDEDCE8675}" destId="{F5B79634-75E0-433C-BC87-88CD26F40071}" srcOrd="2" destOrd="0" presId="urn:microsoft.com/office/officeart/2008/layout/LinedList"/>
    <dgm:cxn modelId="{2186584C-B504-4943-A194-5B38146763B8}" type="presParOf" srcId="{6EF71B64-0F06-405E-A7D5-79CDEDCE8675}" destId="{875BD161-5F6C-4A9A-B32E-371955CB848E}" srcOrd="3" destOrd="0" presId="urn:microsoft.com/office/officeart/2008/layout/LinedList"/>
    <dgm:cxn modelId="{BB8D28B3-48FC-4FB2-B642-0715EC6899E9}" type="presParOf" srcId="{13D3B929-3ECF-4220-A86A-F0B9E5D0F60A}" destId="{AF6AC7D4-C9F1-4A9F-AF9B-2137A173C4E6}" srcOrd="12" destOrd="0" presId="urn:microsoft.com/office/officeart/2008/layout/LinedList"/>
    <dgm:cxn modelId="{8949D568-12E9-4385-96ED-EC3B6EE60B8A}" type="presParOf" srcId="{13D3B929-3ECF-4220-A86A-F0B9E5D0F60A}" destId="{6401E385-F96C-4E6A-BCDA-6984D2043842}" srcOrd="13" destOrd="0" presId="urn:microsoft.com/office/officeart/2008/layout/LinedList"/>
    <dgm:cxn modelId="{E06B95CC-CB87-4842-A2F9-C7C37A8DC581}" type="presParOf" srcId="{6401E385-F96C-4E6A-BCDA-6984D2043842}" destId="{15A808D0-F7AF-4939-A866-CE7370562207}" srcOrd="0" destOrd="0" presId="urn:microsoft.com/office/officeart/2008/layout/LinedList"/>
    <dgm:cxn modelId="{13830217-3BAA-4475-B91B-BB55F210A433}" type="presParOf" srcId="{6401E385-F96C-4E6A-BCDA-6984D2043842}" destId="{6782BA41-741E-48AC-946E-C5AF80D2A6F4}" srcOrd="1" destOrd="0" presId="urn:microsoft.com/office/officeart/2008/layout/LinedList"/>
    <dgm:cxn modelId="{58207DC6-41A2-4267-9FA7-90FAFFB2B90C}" type="presParOf" srcId="{6782BA41-741E-48AC-946E-C5AF80D2A6F4}" destId="{E6FCBA11-3F66-4EB6-B11C-951E87C35139}" srcOrd="0" destOrd="0" presId="urn:microsoft.com/office/officeart/2008/layout/LinedList"/>
    <dgm:cxn modelId="{FC59BC80-487D-42C4-8A5D-357B5F5C72B7}" type="presParOf" srcId="{6782BA41-741E-48AC-946E-C5AF80D2A6F4}" destId="{4353167E-3A0F-4C3F-B080-5C617839E322}" srcOrd="1" destOrd="0" presId="urn:microsoft.com/office/officeart/2008/layout/LinedList"/>
    <dgm:cxn modelId="{3587A663-488B-4A4B-87B7-317902728471}" type="presParOf" srcId="{4353167E-3A0F-4C3F-B080-5C617839E322}" destId="{127B1933-A250-41BF-8039-0D0F781021AE}" srcOrd="0" destOrd="0" presId="urn:microsoft.com/office/officeart/2008/layout/LinedList"/>
    <dgm:cxn modelId="{17904CCE-EF1E-4389-984E-BF01159913F2}" type="presParOf" srcId="{4353167E-3A0F-4C3F-B080-5C617839E322}" destId="{0BE34383-86A4-4349-85FE-13FFB040F7CB}" srcOrd="1" destOrd="0" presId="urn:microsoft.com/office/officeart/2008/layout/LinedList"/>
    <dgm:cxn modelId="{7D98715B-E9C3-4B7D-8E1F-BD0BCE831805}" type="presParOf" srcId="{4353167E-3A0F-4C3F-B080-5C617839E322}" destId="{CDE8BD04-1A1E-4BC8-9691-561A24A1D71C}" srcOrd="2" destOrd="0" presId="urn:microsoft.com/office/officeart/2008/layout/LinedList"/>
    <dgm:cxn modelId="{9437E465-2EE2-4642-8C00-2B680570B615}" type="presParOf" srcId="{6782BA41-741E-48AC-946E-C5AF80D2A6F4}" destId="{2EBA20B4-6ADE-40BC-B8FB-EB2767C6EC59}" srcOrd="2" destOrd="0" presId="urn:microsoft.com/office/officeart/2008/layout/LinedList"/>
    <dgm:cxn modelId="{C114B843-A85A-4107-84C0-08F356AF95AA}" type="presParOf" srcId="{6782BA41-741E-48AC-946E-C5AF80D2A6F4}" destId="{71BFC7F0-6473-410C-99A1-C0619907AD92}" srcOrd="3" destOrd="0" presId="urn:microsoft.com/office/officeart/2008/layout/LinedList"/>
    <dgm:cxn modelId="{32CF8698-1710-4ACD-B7D8-30A582AE5938}" type="presParOf" srcId="{13D3B929-3ECF-4220-A86A-F0B9E5D0F60A}" destId="{B29CC452-61F4-442A-84E9-03666C3849CA}" srcOrd="14" destOrd="0" presId="urn:microsoft.com/office/officeart/2008/layout/LinedList"/>
    <dgm:cxn modelId="{FC40D257-4BBF-415B-B6B7-8B54F8253A89}" type="presParOf" srcId="{13D3B929-3ECF-4220-A86A-F0B9E5D0F60A}" destId="{5AF6CD30-B5D7-42D6-BB55-40D965471A3E}" srcOrd="15" destOrd="0" presId="urn:microsoft.com/office/officeart/2008/layout/LinedList"/>
    <dgm:cxn modelId="{EA6E7CB6-EAF1-478C-8A5C-007D9DA12559}" type="presParOf" srcId="{5AF6CD30-B5D7-42D6-BB55-40D965471A3E}" destId="{5DE6A7ED-417C-4160-A068-C0BD5CA31A65}" srcOrd="0" destOrd="0" presId="urn:microsoft.com/office/officeart/2008/layout/LinedList"/>
    <dgm:cxn modelId="{92EC03AB-6D47-44B4-81E2-C6C71AFD4BB4}" type="presParOf" srcId="{5AF6CD30-B5D7-42D6-BB55-40D965471A3E}" destId="{9282B334-F32A-46F4-AEA2-F5D5A5DE5DA6}" srcOrd="1" destOrd="0" presId="urn:microsoft.com/office/officeart/2008/layout/LinedList"/>
    <dgm:cxn modelId="{545DB0AF-B8B5-4DE7-AC51-CCC9DF86C52E}" type="presParOf" srcId="{9282B334-F32A-46F4-AEA2-F5D5A5DE5DA6}" destId="{F9696FD1-E8BA-4975-A27E-BECB4284FCEC}" srcOrd="0" destOrd="0" presId="urn:microsoft.com/office/officeart/2008/layout/LinedList"/>
    <dgm:cxn modelId="{11F99385-A351-4122-9956-0725D2AF9F34}" type="presParOf" srcId="{9282B334-F32A-46F4-AEA2-F5D5A5DE5DA6}" destId="{C0DB9927-8728-497F-88EE-E6C8C7221AAC}" srcOrd="1" destOrd="0" presId="urn:microsoft.com/office/officeart/2008/layout/LinedList"/>
    <dgm:cxn modelId="{6AFDA87C-032B-46B1-83AC-47569FB4F8EA}" type="presParOf" srcId="{C0DB9927-8728-497F-88EE-E6C8C7221AAC}" destId="{F7FA163B-A32F-440D-AD0C-E153471E62BA}" srcOrd="0" destOrd="0" presId="urn:microsoft.com/office/officeart/2008/layout/LinedList"/>
    <dgm:cxn modelId="{35F204DD-3F33-4F23-84F8-1A086838EB60}" type="presParOf" srcId="{C0DB9927-8728-497F-88EE-E6C8C7221AAC}" destId="{0A57BCBC-DB56-4023-B23A-E6A891C9BED4}" srcOrd="1" destOrd="0" presId="urn:microsoft.com/office/officeart/2008/layout/LinedList"/>
    <dgm:cxn modelId="{E8671E20-487E-4FE4-8BD8-24B047E1D335}" type="presParOf" srcId="{C0DB9927-8728-497F-88EE-E6C8C7221AAC}" destId="{BD342ED1-3E34-4385-B803-EB0EBEB12C42}" srcOrd="2" destOrd="0" presId="urn:microsoft.com/office/officeart/2008/layout/LinedList"/>
    <dgm:cxn modelId="{49BAFD7B-657F-4229-BBD4-DBDC601D0F16}" type="presParOf" srcId="{9282B334-F32A-46F4-AEA2-F5D5A5DE5DA6}" destId="{5CE920C0-CFC7-4210-B26A-072F939C379E}" srcOrd="2" destOrd="0" presId="urn:microsoft.com/office/officeart/2008/layout/LinedList"/>
    <dgm:cxn modelId="{D5EA24F2-40BF-46E8-9894-97994BAC19D2}" type="presParOf" srcId="{9282B334-F32A-46F4-AEA2-F5D5A5DE5DA6}" destId="{5E2E3E20-25ED-4708-AB69-620FC575D54E}" srcOrd="3" destOrd="0" presId="urn:microsoft.com/office/officeart/2008/layout/LinedList"/>
    <dgm:cxn modelId="{06DAE36A-70A1-4B86-9359-A61FAD30C54E}" type="presParOf" srcId="{13D3B929-3ECF-4220-A86A-F0B9E5D0F60A}" destId="{30D7432A-C0ED-4F7C-8B0E-498DD6B9CAD4}" srcOrd="16" destOrd="0" presId="urn:microsoft.com/office/officeart/2008/layout/LinedList"/>
    <dgm:cxn modelId="{7470FBBA-FB2D-497B-A26B-131DD17A07D2}" type="presParOf" srcId="{13D3B929-3ECF-4220-A86A-F0B9E5D0F60A}" destId="{563A52DE-7E78-4435-ABB9-728471FB354E}" srcOrd="17" destOrd="0" presId="urn:microsoft.com/office/officeart/2008/layout/LinedList"/>
    <dgm:cxn modelId="{9C700F4F-C369-485E-A5FC-C4E4C0F808AA}" type="presParOf" srcId="{563A52DE-7E78-4435-ABB9-728471FB354E}" destId="{E23B03A7-2A89-47E8-B078-94856B5DCE1D}" srcOrd="0" destOrd="0" presId="urn:microsoft.com/office/officeart/2008/layout/LinedList"/>
    <dgm:cxn modelId="{518B05F4-94B1-4E48-8E92-80A67DEF02F8}" type="presParOf" srcId="{563A52DE-7E78-4435-ABB9-728471FB354E}" destId="{721927E1-C40A-4F50-9B95-4546E1768103}" srcOrd="1" destOrd="0" presId="urn:microsoft.com/office/officeart/2008/layout/LinedList"/>
    <dgm:cxn modelId="{0D278E06-536D-408C-8DF5-3313492840D1}" type="presParOf" srcId="{721927E1-C40A-4F50-9B95-4546E1768103}" destId="{664100FE-DD5F-4A32-980B-771AF91E55B8}" srcOrd="0" destOrd="0" presId="urn:microsoft.com/office/officeart/2008/layout/LinedList"/>
    <dgm:cxn modelId="{08DCA421-9341-495D-99EC-2B0600A0204A}" type="presParOf" srcId="{721927E1-C40A-4F50-9B95-4546E1768103}" destId="{F9776777-A305-419E-85E1-923FB541B568}" srcOrd="1" destOrd="0" presId="urn:microsoft.com/office/officeart/2008/layout/LinedList"/>
    <dgm:cxn modelId="{D0ACCB8D-7F4B-4274-9224-EFBCD5293C6C}" type="presParOf" srcId="{F9776777-A305-419E-85E1-923FB541B568}" destId="{C0F465D3-BDD9-418A-9781-031A01751A06}" srcOrd="0" destOrd="0" presId="urn:microsoft.com/office/officeart/2008/layout/LinedList"/>
    <dgm:cxn modelId="{F5210FDE-612D-4D4B-8C4A-2DFF7F09AF83}" type="presParOf" srcId="{F9776777-A305-419E-85E1-923FB541B568}" destId="{02ADA74E-41D4-4D51-8CA4-B5EE36C0B9DE}" srcOrd="1" destOrd="0" presId="urn:microsoft.com/office/officeart/2008/layout/LinedList"/>
    <dgm:cxn modelId="{1DA349F7-EDF2-48CA-BDCD-0BE9056B59AC}" type="presParOf" srcId="{F9776777-A305-419E-85E1-923FB541B568}" destId="{1C669ACF-FD5D-4B72-B40D-55FD0E8D7512}" srcOrd="2" destOrd="0" presId="urn:microsoft.com/office/officeart/2008/layout/LinedList"/>
    <dgm:cxn modelId="{692E3A84-5DD9-471E-9B52-3EB8985264A7}" type="presParOf" srcId="{721927E1-C40A-4F50-9B95-4546E1768103}" destId="{9EFD4CC1-B57D-4694-B636-2452D6BC98EA}" srcOrd="2" destOrd="0" presId="urn:microsoft.com/office/officeart/2008/layout/LinedList"/>
    <dgm:cxn modelId="{8DC15F2C-3977-41E4-A99B-5815A9D625BD}" type="presParOf" srcId="{721927E1-C40A-4F50-9B95-4546E1768103}" destId="{1E812B4D-0934-42F1-BC50-098DCF7945F2}" srcOrd="3" destOrd="0" presId="urn:microsoft.com/office/officeart/2008/layout/LinedList"/>
    <dgm:cxn modelId="{A8E76113-AF8B-4FF8-9980-3000A3BCC012}" type="presParOf" srcId="{13D3B929-3ECF-4220-A86A-F0B9E5D0F60A}" destId="{6F21F2D5-BED7-4D3F-9A3B-5B73D3E6A2A7}" srcOrd="18" destOrd="0" presId="urn:microsoft.com/office/officeart/2008/layout/LinedList"/>
    <dgm:cxn modelId="{B71F6A69-CB22-4590-9E1C-BCBDDAF51BC0}" type="presParOf" srcId="{13D3B929-3ECF-4220-A86A-F0B9E5D0F60A}" destId="{87C4B5BF-7760-42EE-A44B-73AB624E9DFC}" srcOrd="19" destOrd="0" presId="urn:microsoft.com/office/officeart/2008/layout/LinedList"/>
    <dgm:cxn modelId="{C3BB0550-ADB9-4374-9B9B-11F79B160E56}" type="presParOf" srcId="{87C4B5BF-7760-42EE-A44B-73AB624E9DFC}" destId="{4111A712-E6DD-4BE2-BA8C-C569E5B5E1BB}" srcOrd="0" destOrd="0" presId="urn:microsoft.com/office/officeart/2008/layout/LinedList"/>
    <dgm:cxn modelId="{45BABFA6-A19E-483D-B68C-F76EE8C7B81F}" type="presParOf" srcId="{87C4B5BF-7760-42EE-A44B-73AB624E9DFC}" destId="{76B795B3-2874-417A-BB71-FF2197172B43}" srcOrd="1" destOrd="0" presId="urn:microsoft.com/office/officeart/2008/layout/LinedList"/>
    <dgm:cxn modelId="{043F43F3-F88C-443A-AF7C-7C2940086BF2}" type="presParOf" srcId="{76B795B3-2874-417A-BB71-FF2197172B43}" destId="{3F62AE45-594D-4B78-9A36-DD6D6869E668}" srcOrd="0" destOrd="0" presId="urn:microsoft.com/office/officeart/2008/layout/LinedList"/>
    <dgm:cxn modelId="{EC4377EE-0CF4-4765-86F7-F8836A609140}" type="presParOf" srcId="{76B795B3-2874-417A-BB71-FF2197172B43}" destId="{CBD9A325-E679-4616-8A7C-8DE0B6E7A326}" srcOrd="1" destOrd="0" presId="urn:microsoft.com/office/officeart/2008/layout/LinedList"/>
    <dgm:cxn modelId="{298664D2-0552-4389-B37F-8EE474F1C985}" type="presParOf" srcId="{CBD9A325-E679-4616-8A7C-8DE0B6E7A326}" destId="{D7588EC5-057B-4640-B44F-0F31A5759B09}" srcOrd="0" destOrd="0" presId="urn:microsoft.com/office/officeart/2008/layout/LinedList"/>
    <dgm:cxn modelId="{80D263FE-CB2E-44FE-85A7-96434CAB9DAD}" type="presParOf" srcId="{CBD9A325-E679-4616-8A7C-8DE0B6E7A326}" destId="{EBE193A3-1B54-4427-981B-9E0C4BB81C54}" srcOrd="1" destOrd="0" presId="urn:microsoft.com/office/officeart/2008/layout/LinedList"/>
    <dgm:cxn modelId="{7ADF14AD-D3B6-4E1E-BA05-0E2E908331CC}" type="presParOf" srcId="{CBD9A325-E679-4616-8A7C-8DE0B6E7A326}" destId="{2993EDFC-972B-4AC9-840D-076F0211193C}" srcOrd="2" destOrd="0" presId="urn:microsoft.com/office/officeart/2008/layout/LinedList"/>
    <dgm:cxn modelId="{92389829-C79F-4A2C-BF05-0C56B7E7DA19}" type="presParOf" srcId="{76B795B3-2874-417A-BB71-FF2197172B43}" destId="{33593EEF-8CB6-4244-B14E-DEE904FDD340}" srcOrd="2" destOrd="0" presId="urn:microsoft.com/office/officeart/2008/layout/LinedList"/>
    <dgm:cxn modelId="{D5AAA5B3-5548-4259-B830-408E1E2F451F}" type="presParOf" srcId="{76B795B3-2874-417A-BB71-FF2197172B43}" destId="{21346FE2-5F6D-486D-A540-4A4F698C9247}" srcOrd="3" destOrd="0" presId="urn:microsoft.com/office/officeart/2008/layout/LinedList"/>
  </dgm:cxnLst>
  <dgm:bg>
    <a:solidFill>
      <a:schemeClr val="bg1">
        <a:alpha val="65000"/>
      </a:schemeClr>
    </a:solidFill>
    <a:effectLst>
      <a:softEdge rad="63500"/>
    </a:effectLst>
  </dgm:bg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0C669C1-C3DC-4184-8304-44D4AB21D219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8FD884E-D449-46B6-9DC7-C14533D6F022}">
      <dgm:prSet phldrT="[Text]"/>
      <dgm:spPr>
        <a:solidFill>
          <a:srgbClr val="7B7477">
            <a:alpha val="85000"/>
          </a:srgbClr>
        </a:solidFill>
        <a:ln>
          <a:solidFill>
            <a:srgbClr val="BDBAC1"/>
          </a:solidFill>
        </a:ln>
      </dgm:spPr>
      <dgm:t>
        <a:bodyPr/>
        <a:lstStyle/>
        <a:p>
          <a:r>
            <a:rPr lang="en-US" dirty="0" smtClean="0"/>
            <a:t>Pair Up!</a:t>
          </a:r>
          <a:endParaRPr lang="en-US" dirty="0"/>
        </a:p>
      </dgm:t>
    </dgm:pt>
    <dgm:pt modelId="{D65CC4C5-B52C-4B6D-A156-FDA28F93C8DE}" type="parTrans" cxnId="{2CC6D9A6-47FA-4246-AA2A-E8CC550C6897}">
      <dgm:prSet/>
      <dgm:spPr/>
      <dgm:t>
        <a:bodyPr/>
        <a:lstStyle/>
        <a:p>
          <a:endParaRPr lang="en-US"/>
        </a:p>
      </dgm:t>
    </dgm:pt>
    <dgm:pt modelId="{7627B9C7-663A-41D4-9395-BF9BD2BECE32}" type="sibTrans" cxnId="{2CC6D9A6-47FA-4246-AA2A-E8CC550C6897}">
      <dgm:prSet/>
      <dgm:spPr>
        <a:ln>
          <a:solidFill>
            <a:srgbClr val="515257"/>
          </a:solidFill>
        </a:ln>
      </dgm:spPr>
      <dgm:t>
        <a:bodyPr/>
        <a:lstStyle/>
        <a:p>
          <a:endParaRPr lang="en-US"/>
        </a:p>
      </dgm:t>
    </dgm:pt>
    <dgm:pt modelId="{1FA00A7A-69BB-4B59-9438-EFDA02FB7748}">
      <dgm:prSet phldrT="[Text]"/>
      <dgm:spPr>
        <a:solidFill>
          <a:srgbClr val="7B7477">
            <a:alpha val="85000"/>
          </a:srgbClr>
        </a:solidFill>
        <a:ln>
          <a:solidFill>
            <a:srgbClr val="BDBAC1"/>
          </a:solidFill>
        </a:ln>
      </dgm:spPr>
      <dgm:t>
        <a:bodyPr/>
        <a:lstStyle/>
        <a:p>
          <a:r>
            <a:rPr lang="en-US" smtClean="0"/>
            <a:t>Recommend Chrome or IE</a:t>
          </a:r>
          <a:endParaRPr lang="en-US" dirty="0"/>
        </a:p>
      </dgm:t>
    </dgm:pt>
    <dgm:pt modelId="{88916C75-6BB5-4B2F-9990-C89CF2B38E65}" type="parTrans" cxnId="{FC1548A3-BB26-40D8-85FA-79E37B352A20}">
      <dgm:prSet/>
      <dgm:spPr/>
      <dgm:t>
        <a:bodyPr/>
        <a:lstStyle/>
        <a:p>
          <a:endParaRPr lang="en-US"/>
        </a:p>
      </dgm:t>
    </dgm:pt>
    <dgm:pt modelId="{3F86427A-281E-45C0-8CD3-28287E8C9D98}" type="sibTrans" cxnId="{FC1548A3-BB26-40D8-85FA-79E37B352A20}">
      <dgm:prSet/>
      <dgm:spPr/>
      <dgm:t>
        <a:bodyPr/>
        <a:lstStyle/>
        <a:p>
          <a:endParaRPr lang="en-US"/>
        </a:p>
      </dgm:t>
    </dgm:pt>
    <dgm:pt modelId="{72179A2A-0F90-4A54-9C79-D42758965D7F}">
      <dgm:prSet phldrT="[Text]"/>
      <dgm:spPr>
        <a:solidFill>
          <a:srgbClr val="7B7477">
            <a:alpha val="85000"/>
          </a:srgbClr>
        </a:solidFill>
        <a:ln>
          <a:solidFill>
            <a:srgbClr val="BDBAC1"/>
          </a:solidFill>
        </a:ln>
      </dgm:spPr>
      <dgm:t>
        <a:bodyPr/>
        <a:lstStyle/>
        <a:p>
          <a:r>
            <a:rPr lang="en-US" dirty="0" smtClean="0"/>
            <a:t>Explore Try F# site. </a:t>
          </a:r>
          <a:endParaRPr lang="en-US" dirty="0"/>
        </a:p>
      </dgm:t>
    </dgm:pt>
    <dgm:pt modelId="{B6353365-DAEC-4887-8A79-653CEA8729FC}" type="parTrans" cxnId="{9E8DEF94-4E0C-44B5-A118-A9B51528F421}">
      <dgm:prSet/>
      <dgm:spPr/>
      <dgm:t>
        <a:bodyPr/>
        <a:lstStyle/>
        <a:p>
          <a:endParaRPr lang="en-US"/>
        </a:p>
      </dgm:t>
    </dgm:pt>
    <dgm:pt modelId="{9910684F-B0F1-459F-960D-876253D93833}" type="sibTrans" cxnId="{9E8DEF94-4E0C-44B5-A118-A9B51528F421}">
      <dgm:prSet/>
      <dgm:spPr/>
      <dgm:t>
        <a:bodyPr/>
        <a:lstStyle/>
        <a:p>
          <a:endParaRPr lang="en-US"/>
        </a:p>
      </dgm:t>
    </dgm:pt>
    <dgm:pt modelId="{63A215B0-2B5B-43B0-87CF-427A3AD090D4}" type="pres">
      <dgm:prSet presAssocID="{60C669C1-C3DC-4184-8304-44D4AB21D219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n-US"/>
        </a:p>
      </dgm:t>
    </dgm:pt>
    <dgm:pt modelId="{B56D2D67-C3BA-4ECE-BCEE-FDAF8E601A3C}" type="pres">
      <dgm:prSet presAssocID="{60C669C1-C3DC-4184-8304-44D4AB21D219}" presName="Name1" presStyleCnt="0"/>
      <dgm:spPr/>
    </dgm:pt>
    <dgm:pt modelId="{9440D6BB-97E7-49D3-A57B-C625C1192B86}" type="pres">
      <dgm:prSet presAssocID="{60C669C1-C3DC-4184-8304-44D4AB21D219}" presName="cycle" presStyleCnt="0"/>
      <dgm:spPr/>
    </dgm:pt>
    <dgm:pt modelId="{0C6BAC6B-C8FF-4FE3-B42B-2F933E27E627}" type="pres">
      <dgm:prSet presAssocID="{60C669C1-C3DC-4184-8304-44D4AB21D219}" presName="srcNode" presStyleLbl="node1" presStyleIdx="0" presStyleCnt="3"/>
      <dgm:spPr/>
    </dgm:pt>
    <dgm:pt modelId="{2E22575C-3993-43ED-AE8B-58A82AD15317}" type="pres">
      <dgm:prSet presAssocID="{60C669C1-C3DC-4184-8304-44D4AB21D219}" presName="conn" presStyleLbl="parChTrans1D2" presStyleIdx="0" presStyleCnt="1"/>
      <dgm:spPr/>
      <dgm:t>
        <a:bodyPr/>
        <a:lstStyle/>
        <a:p>
          <a:endParaRPr lang="en-US"/>
        </a:p>
      </dgm:t>
    </dgm:pt>
    <dgm:pt modelId="{999AF9E2-1BE9-41A1-BD96-55FFE8AF4987}" type="pres">
      <dgm:prSet presAssocID="{60C669C1-C3DC-4184-8304-44D4AB21D219}" presName="extraNode" presStyleLbl="node1" presStyleIdx="0" presStyleCnt="3"/>
      <dgm:spPr/>
    </dgm:pt>
    <dgm:pt modelId="{5C8E8552-8F26-4A53-A4AE-4D25B635EC33}" type="pres">
      <dgm:prSet presAssocID="{60C669C1-C3DC-4184-8304-44D4AB21D219}" presName="dstNode" presStyleLbl="node1" presStyleIdx="0" presStyleCnt="3"/>
      <dgm:spPr/>
    </dgm:pt>
    <dgm:pt modelId="{2167D13F-FBB3-47DD-BDFC-1F22C94169B4}" type="pres">
      <dgm:prSet presAssocID="{A8FD884E-D449-46B6-9DC7-C14533D6F022}" presName="text_1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FB06E50-A5F4-474B-B3F5-B7E74D53D878}" type="pres">
      <dgm:prSet presAssocID="{A8FD884E-D449-46B6-9DC7-C14533D6F022}" presName="accent_1" presStyleCnt="0"/>
      <dgm:spPr/>
    </dgm:pt>
    <dgm:pt modelId="{D2FB9D7D-F361-486C-B949-A2A665E20B6B}" type="pres">
      <dgm:prSet presAssocID="{A8FD884E-D449-46B6-9DC7-C14533D6F022}" presName="accentRepeatNode" presStyleLbl="solidFgAcc1" presStyleIdx="0" presStyleCnt="3"/>
      <dgm:spPr>
        <a:solidFill>
          <a:schemeClr val="lt1">
            <a:hueOff val="0"/>
            <a:satOff val="0"/>
            <a:lumOff val="0"/>
          </a:schemeClr>
        </a:solidFill>
        <a:ln>
          <a:solidFill>
            <a:srgbClr val="515257"/>
          </a:solidFill>
        </a:ln>
        <a:effectLst/>
      </dgm:spPr>
    </dgm:pt>
    <dgm:pt modelId="{27967DB7-DFA1-4879-ADBC-5D4E7CBA2E4A}" type="pres">
      <dgm:prSet presAssocID="{1FA00A7A-69BB-4B59-9438-EFDA02FB7748}" presName="text_2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CB1BC7B-BB41-4E22-BD22-62E3356E46C5}" type="pres">
      <dgm:prSet presAssocID="{1FA00A7A-69BB-4B59-9438-EFDA02FB7748}" presName="accent_2" presStyleCnt="0"/>
      <dgm:spPr/>
    </dgm:pt>
    <dgm:pt modelId="{8D6A7855-20D7-4FA1-88AD-86D0FE113383}" type="pres">
      <dgm:prSet presAssocID="{1FA00A7A-69BB-4B59-9438-EFDA02FB7748}" presName="accentRepeatNode" presStyleLbl="solidFgAcc1" presStyleIdx="1" presStyleCnt="3"/>
      <dgm:spPr>
        <a:ln>
          <a:solidFill>
            <a:srgbClr val="515257"/>
          </a:solidFill>
        </a:ln>
      </dgm:spPr>
      <dgm:t>
        <a:bodyPr/>
        <a:lstStyle/>
        <a:p>
          <a:endParaRPr lang="en-US"/>
        </a:p>
      </dgm:t>
    </dgm:pt>
    <dgm:pt modelId="{893AA29A-6E1D-4EC2-8161-F875D60CDB56}" type="pres">
      <dgm:prSet presAssocID="{72179A2A-0F90-4A54-9C79-D42758965D7F}" presName="text_3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60694B4-B05B-4C1E-940C-C3568FF29394}" type="pres">
      <dgm:prSet presAssocID="{72179A2A-0F90-4A54-9C79-D42758965D7F}" presName="accent_3" presStyleCnt="0"/>
      <dgm:spPr/>
    </dgm:pt>
    <dgm:pt modelId="{476B258F-4429-4B0E-A800-50DFCBACE29C}" type="pres">
      <dgm:prSet presAssocID="{72179A2A-0F90-4A54-9C79-D42758965D7F}" presName="accentRepeatNode" presStyleLbl="solidFgAcc1" presStyleIdx="2" presStyleCnt="3"/>
      <dgm:spPr>
        <a:ln>
          <a:solidFill>
            <a:srgbClr val="515257"/>
          </a:solidFill>
        </a:ln>
      </dgm:spPr>
      <dgm:t>
        <a:bodyPr/>
        <a:lstStyle/>
        <a:p>
          <a:endParaRPr lang="en-US"/>
        </a:p>
      </dgm:t>
    </dgm:pt>
  </dgm:ptLst>
  <dgm:cxnLst>
    <dgm:cxn modelId="{2CC6D9A6-47FA-4246-AA2A-E8CC550C6897}" srcId="{60C669C1-C3DC-4184-8304-44D4AB21D219}" destId="{A8FD884E-D449-46B6-9DC7-C14533D6F022}" srcOrd="0" destOrd="0" parTransId="{D65CC4C5-B52C-4B6D-A156-FDA28F93C8DE}" sibTransId="{7627B9C7-663A-41D4-9395-BF9BD2BECE32}"/>
    <dgm:cxn modelId="{9E8DEF94-4E0C-44B5-A118-A9B51528F421}" srcId="{60C669C1-C3DC-4184-8304-44D4AB21D219}" destId="{72179A2A-0F90-4A54-9C79-D42758965D7F}" srcOrd="2" destOrd="0" parTransId="{B6353365-DAEC-4887-8A79-653CEA8729FC}" sibTransId="{9910684F-B0F1-459F-960D-876253D93833}"/>
    <dgm:cxn modelId="{841D84D9-CC0B-4DE5-B90D-F77FE727253C}" type="presOf" srcId="{72179A2A-0F90-4A54-9C79-D42758965D7F}" destId="{893AA29A-6E1D-4EC2-8161-F875D60CDB56}" srcOrd="0" destOrd="0" presId="urn:microsoft.com/office/officeart/2008/layout/VerticalCurvedList"/>
    <dgm:cxn modelId="{8BEF766F-103F-4E4C-AC9A-4A93E5E48FE1}" type="presOf" srcId="{A8FD884E-D449-46B6-9DC7-C14533D6F022}" destId="{2167D13F-FBB3-47DD-BDFC-1F22C94169B4}" srcOrd="0" destOrd="0" presId="urn:microsoft.com/office/officeart/2008/layout/VerticalCurvedList"/>
    <dgm:cxn modelId="{FC1548A3-BB26-40D8-85FA-79E37B352A20}" srcId="{60C669C1-C3DC-4184-8304-44D4AB21D219}" destId="{1FA00A7A-69BB-4B59-9438-EFDA02FB7748}" srcOrd="1" destOrd="0" parTransId="{88916C75-6BB5-4B2F-9990-C89CF2B38E65}" sibTransId="{3F86427A-281E-45C0-8CD3-28287E8C9D98}"/>
    <dgm:cxn modelId="{B3AB8284-7C1C-4A88-BBE7-BCD139747497}" type="presOf" srcId="{1FA00A7A-69BB-4B59-9438-EFDA02FB7748}" destId="{27967DB7-DFA1-4879-ADBC-5D4E7CBA2E4A}" srcOrd="0" destOrd="0" presId="urn:microsoft.com/office/officeart/2008/layout/VerticalCurvedList"/>
    <dgm:cxn modelId="{0658E91A-1109-4979-84F0-5F161EF1AB3F}" type="presOf" srcId="{60C669C1-C3DC-4184-8304-44D4AB21D219}" destId="{63A215B0-2B5B-43B0-87CF-427A3AD090D4}" srcOrd="0" destOrd="0" presId="urn:microsoft.com/office/officeart/2008/layout/VerticalCurvedList"/>
    <dgm:cxn modelId="{F3B17606-E308-4EAA-84E1-A9F0EAE62B74}" type="presOf" srcId="{7627B9C7-663A-41D4-9395-BF9BD2BECE32}" destId="{2E22575C-3993-43ED-AE8B-58A82AD15317}" srcOrd="0" destOrd="0" presId="urn:microsoft.com/office/officeart/2008/layout/VerticalCurvedList"/>
    <dgm:cxn modelId="{E8D9B544-7C27-4550-AFBD-8D6C4D24515C}" type="presParOf" srcId="{63A215B0-2B5B-43B0-87CF-427A3AD090D4}" destId="{B56D2D67-C3BA-4ECE-BCEE-FDAF8E601A3C}" srcOrd="0" destOrd="0" presId="urn:microsoft.com/office/officeart/2008/layout/VerticalCurvedList"/>
    <dgm:cxn modelId="{4A5753BB-6F4C-4276-9407-958F128259BD}" type="presParOf" srcId="{B56D2D67-C3BA-4ECE-BCEE-FDAF8E601A3C}" destId="{9440D6BB-97E7-49D3-A57B-C625C1192B86}" srcOrd="0" destOrd="0" presId="urn:microsoft.com/office/officeart/2008/layout/VerticalCurvedList"/>
    <dgm:cxn modelId="{BFEBA82C-04BB-4911-AC83-A96E8CC4AE26}" type="presParOf" srcId="{9440D6BB-97E7-49D3-A57B-C625C1192B86}" destId="{0C6BAC6B-C8FF-4FE3-B42B-2F933E27E627}" srcOrd="0" destOrd="0" presId="urn:microsoft.com/office/officeart/2008/layout/VerticalCurvedList"/>
    <dgm:cxn modelId="{5D1E13F1-AB18-4E92-B185-80F68EBB7C2E}" type="presParOf" srcId="{9440D6BB-97E7-49D3-A57B-C625C1192B86}" destId="{2E22575C-3993-43ED-AE8B-58A82AD15317}" srcOrd="1" destOrd="0" presId="urn:microsoft.com/office/officeart/2008/layout/VerticalCurvedList"/>
    <dgm:cxn modelId="{E880395D-18D9-47AD-B029-FB772465A811}" type="presParOf" srcId="{9440D6BB-97E7-49D3-A57B-C625C1192B86}" destId="{999AF9E2-1BE9-41A1-BD96-55FFE8AF4987}" srcOrd="2" destOrd="0" presId="urn:microsoft.com/office/officeart/2008/layout/VerticalCurvedList"/>
    <dgm:cxn modelId="{E381B126-79DC-41FB-9666-68F9387B20CA}" type="presParOf" srcId="{9440D6BB-97E7-49D3-A57B-C625C1192B86}" destId="{5C8E8552-8F26-4A53-A4AE-4D25B635EC33}" srcOrd="3" destOrd="0" presId="urn:microsoft.com/office/officeart/2008/layout/VerticalCurvedList"/>
    <dgm:cxn modelId="{735A1A53-3AF0-4B25-A0CF-580B152ADCC4}" type="presParOf" srcId="{B56D2D67-C3BA-4ECE-BCEE-FDAF8E601A3C}" destId="{2167D13F-FBB3-47DD-BDFC-1F22C94169B4}" srcOrd="1" destOrd="0" presId="urn:microsoft.com/office/officeart/2008/layout/VerticalCurvedList"/>
    <dgm:cxn modelId="{0643F7F0-DF00-4B37-B46A-C6D0F81FD5C6}" type="presParOf" srcId="{B56D2D67-C3BA-4ECE-BCEE-FDAF8E601A3C}" destId="{1FB06E50-A5F4-474B-B3F5-B7E74D53D878}" srcOrd="2" destOrd="0" presId="urn:microsoft.com/office/officeart/2008/layout/VerticalCurvedList"/>
    <dgm:cxn modelId="{45DCA500-4E2D-440E-A329-EC0FC5FBA723}" type="presParOf" srcId="{1FB06E50-A5F4-474B-B3F5-B7E74D53D878}" destId="{D2FB9D7D-F361-486C-B949-A2A665E20B6B}" srcOrd="0" destOrd="0" presId="urn:microsoft.com/office/officeart/2008/layout/VerticalCurvedList"/>
    <dgm:cxn modelId="{992ACBF1-8D38-40A8-B2DF-75C464148807}" type="presParOf" srcId="{B56D2D67-C3BA-4ECE-BCEE-FDAF8E601A3C}" destId="{27967DB7-DFA1-4879-ADBC-5D4E7CBA2E4A}" srcOrd="3" destOrd="0" presId="urn:microsoft.com/office/officeart/2008/layout/VerticalCurvedList"/>
    <dgm:cxn modelId="{82004A1C-A938-4613-8873-54DA98366ABD}" type="presParOf" srcId="{B56D2D67-C3BA-4ECE-BCEE-FDAF8E601A3C}" destId="{8CB1BC7B-BB41-4E22-BD22-62E3356E46C5}" srcOrd="4" destOrd="0" presId="urn:microsoft.com/office/officeart/2008/layout/VerticalCurvedList"/>
    <dgm:cxn modelId="{0075AB63-FCCF-4E58-A3F8-38004D54EFE0}" type="presParOf" srcId="{8CB1BC7B-BB41-4E22-BD22-62E3356E46C5}" destId="{8D6A7855-20D7-4FA1-88AD-86D0FE113383}" srcOrd="0" destOrd="0" presId="urn:microsoft.com/office/officeart/2008/layout/VerticalCurvedList"/>
    <dgm:cxn modelId="{6F267E6D-A472-4D25-88B5-FECD11CACF49}" type="presParOf" srcId="{B56D2D67-C3BA-4ECE-BCEE-FDAF8E601A3C}" destId="{893AA29A-6E1D-4EC2-8161-F875D60CDB56}" srcOrd="5" destOrd="0" presId="urn:microsoft.com/office/officeart/2008/layout/VerticalCurvedList"/>
    <dgm:cxn modelId="{20A7753D-4506-49F0-A19A-BB3591F322E8}" type="presParOf" srcId="{B56D2D67-C3BA-4ECE-BCEE-FDAF8E601A3C}" destId="{C60694B4-B05B-4C1E-940C-C3568FF29394}" srcOrd="6" destOrd="0" presId="urn:microsoft.com/office/officeart/2008/layout/VerticalCurvedList"/>
    <dgm:cxn modelId="{59C3FA47-D08F-433E-9DB5-30366B5BADA3}" type="presParOf" srcId="{C60694B4-B05B-4C1E-940C-C3568FF29394}" destId="{476B258F-4429-4B0E-A800-50DFCBACE29C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A748663-0E5E-41DB-BF85-CDDC637B5124}" type="doc">
      <dgm:prSet loTypeId="urn:microsoft.com/office/officeart/2009/3/layout/CircleRelationship" loCatId="relationship" qsTypeId="urn:microsoft.com/office/officeart/2005/8/quickstyle/simple5" qsCatId="simple" csTypeId="urn:microsoft.com/office/officeart/2005/8/colors/accent0_2" csCatId="mainScheme" phldr="1"/>
      <dgm:spPr/>
      <dgm:t>
        <a:bodyPr/>
        <a:lstStyle/>
        <a:p>
          <a:endParaRPr lang="en-US"/>
        </a:p>
      </dgm:t>
    </dgm:pt>
    <dgm:pt modelId="{3F4E1E57-4E91-432F-B75E-538AC9F5731F}">
      <dgm:prSet/>
      <dgm:spPr/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Succinct &amp; expressive</a:t>
          </a:r>
          <a:endParaRPr lang="en-US" dirty="0">
            <a:solidFill>
              <a:srgbClr val="515257"/>
            </a:solidFill>
          </a:endParaRPr>
        </a:p>
      </dgm:t>
    </dgm:pt>
    <dgm:pt modelId="{1D835CA4-8D8B-401B-9D57-F0CE9485094E}" type="parTrans" cxnId="{791D5B53-B7E1-46C2-88A8-14EDDAED9F2D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DB3EEF98-921F-4C96-BA64-E1C34A9DB625}" type="sibTrans" cxnId="{791D5B53-B7E1-46C2-88A8-14EDDAED9F2D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9043E501-6F5B-4095-8DDC-6454011A28E2}">
      <dgm:prSet/>
      <dgm:spPr/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Statically typed</a:t>
          </a:r>
          <a:endParaRPr lang="en-US" dirty="0">
            <a:solidFill>
              <a:srgbClr val="515257"/>
            </a:solidFill>
          </a:endParaRPr>
        </a:p>
      </dgm:t>
    </dgm:pt>
    <dgm:pt modelId="{50CCC5D2-63DE-443A-8B4F-662E0762CB7E}" type="parTrans" cxnId="{AB103F63-B8E2-435C-AF45-5CFB08F12CAB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006FCBA9-A1AE-4806-B6A5-8A63003AD245}" type="sibTrans" cxnId="{AB103F63-B8E2-435C-AF45-5CFB08F12CAB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2053AA40-BA9A-49DD-BB5B-DDB22813AA2E}">
      <dgm:prSet/>
      <dgm:spPr/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Readable</a:t>
          </a:r>
          <a:endParaRPr lang="en-US" dirty="0">
            <a:solidFill>
              <a:srgbClr val="515257"/>
            </a:solidFill>
          </a:endParaRPr>
        </a:p>
      </dgm:t>
    </dgm:pt>
    <dgm:pt modelId="{26D65FBB-BC0A-4E50-B4DE-A14D09BBB4DA}" type="parTrans" cxnId="{676BB5B3-5409-4B40-9F89-281F01791679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256D69F6-C62E-4D37-8687-60C034921726}" type="sibTrans" cxnId="{676BB5B3-5409-4B40-9F89-281F01791679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02BF09E6-85B7-44E8-BB44-A3D8E00F0F14}">
      <dgm:prSet custT="1"/>
      <dgm:spPr/>
      <dgm:t>
        <a:bodyPr/>
        <a:lstStyle/>
        <a:p>
          <a:pPr rtl="0"/>
          <a:r>
            <a:rPr lang="en-US" sz="5400" b="1" dirty="0" smtClean="0">
              <a:solidFill>
                <a:srgbClr val="515257"/>
              </a:solidFill>
            </a:rPr>
            <a:t>F#</a:t>
          </a:r>
          <a:endParaRPr lang="en-US" sz="5400" b="1" dirty="0">
            <a:solidFill>
              <a:srgbClr val="515257"/>
            </a:solidFill>
          </a:endParaRPr>
        </a:p>
      </dgm:t>
    </dgm:pt>
    <dgm:pt modelId="{0CE1A278-EB83-4413-A2F2-EAB2CF197A09}" type="parTrans" cxnId="{F788C5BB-9B43-48E9-A544-2292C3141313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E55DF3A0-FC67-4751-9A61-1E75316CBD3D}" type="sibTrans" cxnId="{F788C5BB-9B43-48E9-A544-2292C3141313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90DBE8D7-D92E-4349-AB0D-D0897E122F9F}">
      <dgm:prSet/>
      <dgm:spPr/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Open source</a:t>
          </a:r>
          <a:endParaRPr lang="en-US" dirty="0">
            <a:solidFill>
              <a:srgbClr val="515257"/>
            </a:solidFill>
          </a:endParaRPr>
        </a:p>
      </dgm:t>
    </dgm:pt>
    <dgm:pt modelId="{9686EFCA-B0C1-4741-A6D5-D175C174039E}" type="parTrans" cxnId="{5BC216E5-ED88-4235-968A-7679B1A4F462}">
      <dgm:prSet/>
      <dgm:spPr/>
      <dgm:t>
        <a:bodyPr/>
        <a:lstStyle/>
        <a:p>
          <a:endParaRPr lang="en-US"/>
        </a:p>
      </dgm:t>
    </dgm:pt>
    <dgm:pt modelId="{7AFF33E9-5DC6-407D-86ED-74421A61E942}" type="sibTrans" cxnId="{5BC216E5-ED88-4235-968A-7679B1A4F462}">
      <dgm:prSet/>
      <dgm:spPr/>
      <dgm:t>
        <a:bodyPr/>
        <a:lstStyle/>
        <a:p>
          <a:endParaRPr lang="en-US"/>
        </a:p>
      </dgm:t>
    </dgm:pt>
    <dgm:pt modelId="{864811DF-9509-45FA-9DFF-365CB5BE6CB1}" type="pres">
      <dgm:prSet presAssocID="{3A748663-0E5E-41DB-BF85-CDDC637B5124}" presName="Name0" presStyleCnt="0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  <dgm:pt modelId="{E2C23A53-82B3-4B5F-BE2B-1D014AB17F3D}" type="pres">
      <dgm:prSet presAssocID="{02BF09E6-85B7-44E8-BB44-A3D8E00F0F14}" presName="Parent" presStyleLbl="node0" presStyleIdx="0" presStyleCnt="1">
        <dgm:presLayoutVars>
          <dgm:chMax val="5"/>
          <dgm:chPref val="5"/>
        </dgm:presLayoutVars>
      </dgm:prSet>
      <dgm:spPr/>
      <dgm:t>
        <a:bodyPr/>
        <a:lstStyle/>
        <a:p>
          <a:endParaRPr lang="en-US"/>
        </a:p>
      </dgm:t>
    </dgm:pt>
    <dgm:pt modelId="{67275221-4D8D-4761-A82E-2822AB297F0C}" type="pres">
      <dgm:prSet presAssocID="{02BF09E6-85B7-44E8-BB44-A3D8E00F0F14}" presName="Accent1" presStyleLbl="node1" presStyleIdx="0" presStyleCnt="17"/>
      <dgm:spPr/>
    </dgm:pt>
    <dgm:pt modelId="{63E1BB71-70C4-4FBE-B9B8-5A4A54421B9C}" type="pres">
      <dgm:prSet presAssocID="{02BF09E6-85B7-44E8-BB44-A3D8E00F0F14}" presName="Accent2" presStyleLbl="node1" presStyleIdx="1" presStyleCnt="17"/>
      <dgm:spPr/>
    </dgm:pt>
    <dgm:pt modelId="{D7AE6E2E-8A1C-4D7D-A70C-A82E1FC994F0}" type="pres">
      <dgm:prSet presAssocID="{02BF09E6-85B7-44E8-BB44-A3D8E00F0F14}" presName="Accent3" presStyleLbl="node1" presStyleIdx="2" presStyleCnt="17"/>
      <dgm:spPr/>
    </dgm:pt>
    <dgm:pt modelId="{CF71734E-0112-4C74-8697-E167FE19EBE6}" type="pres">
      <dgm:prSet presAssocID="{02BF09E6-85B7-44E8-BB44-A3D8E00F0F14}" presName="Accent4" presStyleLbl="node1" presStyleIdx="3" presStyleCnt="17"/>
      <dgm:spPr/>
    </dgm:pt>
    <dgm:pt modelId="{7177FBDF-89F4-423E-AB4A-CFB55E723664}" type="pres">
      <dgm:prSet presAssocID="{02BF09E6-85B7-44E8-BB44-A3D8E00F0F14}" presName="Accent5" presStyleLbl="node1" presStyleIdx="4" presStyleCnt="17"/>
      <dgm:spPr/>
    </dgm:pt>
    <dgm:pt modelId="{69E5792E-AE7D-4C3F-8F80-D69B17F2C502}" type="pres">
      <dgm:prSet presAssocID="{02BF09E6-85B7-44E8-BB44-A3D8E00F0F14}" presName="Accent6" presStyleLbl="node1" presStyleIdx="5" presStyleCnt="17"/>
      <dgm:spPr/>
    </dgm:pt>
    <dgm:pt modelId="{4BDC7A04-2BDE-4A47-B400-9A13AAA58E31}" type="pres">
      <dgm:prSet presAssocID="{3F4E1E57-4E91-432F-B75E-538AC9F5731F}" presName="Child1" presStyleLbl="node1" presStyleIdx="6" presStyleCnt="17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5B81F1EA-E839-40BE-865A-65AA3440F7F4}" type="pres">
      <dgm:prSet presAssocID="{3F4E1E57-4E91-432F-B75E-538AC9F5731F}" presName="Accent7" presStyleCnt="0"/>
      <dgm:spPr/>
    </dgm:pt>
    <dgm:pt modelId="{477A6DCC-6ED5-432E-BEB6-1C3C64DF5EC7}" type="pres">
      <dgm:prSet presAssocID="{3F4E1E57-4E91-432F-B75E-538AC9F5731F}" presName="AccentHold1" presStyleLbl="node1" presStyleIdx="7" presStyleCnt="17"/>
      <dgm:spPr/>
    </dgm:pt>
    <dgm:pt modelId="{660F5D93-494F-476C-9D00-8E3D37A5FF0E}" type="pres">
      <dgm:prSet presAssocID="{3F4E1E57-4E91-432F-B75E-538AC9F5731F}" presName="Accent8" presStyleCnt="0"/>
      <dgm:spPr/>
    </dgm:pt>
    <dgm:pt modelId="{F9FFE019-BA60-4560-8C7F-C76F692CDD0E}" type="pres">
      <dgm:prSet presAssocID="{3F4E1E57-4E91-432F-B75E-538AC9F5731F}" presName="AccentHold2" presStyleLbl="node1" presStyleIdx="8" presStyleCnt="17"/>
      <dgm:spPr/>
    </dgm:pt>
    <dgm:pt modelId="{AEB84720-6748-4BA5-9B02-DF7036B63DAA}" type="pres">
      <dgm:prSet presAssocID="{9043E501-6F5B-4095-8DDC-6454011A28E2}" presName="Child2" presStyleLbl="node1" presStyleIdx="9" presStyleCnt="17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01A73AD2-5477-47C5-A8DB-72EB654BFE16}" type="pres">
      <dgm:prSet presAssocID="{9043E501-6F5B-4095-8DDC-6454011A28E2}" presName="Accent9" presStyleCnt="0"/>
      <dgm:spPr/>
    </dgm:pt>
    <dgm:pt modelId="{F8D8E9C7-B5E6-4581-813F-221BCB6DCD58}" type="pres">
      <dgm:prSet presAssocID="{9043E501-6F5B-4095-8DDC-6454011A28E2}" presName="AccentHold1" presStyleLbl="node1" presStyleIdx="10" presStyleCnt="17"/>
      <dgm:spPr/>
    </dgm:pt>
    <dgm:pt modelId="{D583BA73-4BCE-459B-A661-F99E3C2E598D}" type="pres">
      <dgm:prSet presAssocID="{9043E501-6F5B-4095-8DDC-6454011A28E2}" presName="Accent10" presStyleCnt="0"/>
      <dgm:spPr/>
    </dgm:pt>
    <dgm:pt modelId="{01FFBD17-D0D7-4E2C-9AE8-F26A2E92FE96}" type="pres">
      <dgm:prSet presAssocID="{9043E501-6F5B-4095-8DDC-6454011A28E2}" presName="AccentHold2" presStyleLbl="node1" presStyleIdx="11" presStyleCnt="17"/>
      <dgm:spPr/>
    </dgm:pt>
    <dgm:pt modelId="{B533B58A-B887-4260-8D79-B477BC652E4D}" type="pres">
      <dgm:prSet presAssocID="{9043E501-6F5B-4095-8DDC-6454011A28E2}" presName="Accent11" presStyleCnt="0"/>
      <dgm:spPr/>
    </dgm:pt>
    <dgm:pt modelId="{A0560F1D-9512-4BC8-B146-684B52D6A6B4}" type="pres">
      <dgm:prSet presAssocID="{9043E501-6F5B-4095-8DDC-6454011A28E2}" presName="AccentHold3" presStyleLbl="node1" presStyleIdx="12" presStyleCnt="17"/>
      <dgm:spPr/>
    </dgm:pt>
    <dgm:pt modelId="{CE6E2321-1C51-4FDC-96C3-22CDE8E7125E}" type="pres">
      <dgm:prSet presAssocID="{2053AA40-BA9A-49DD-BB5B-DDB22813AA2E}" presName="Child3" presStyleLbl="node1" presStyleIdx="13" presStyleCnt="17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826F5D2B-6E77-48D9-85F8-479E81B6465D}" type="pres">
      <dgm:prSet presAssocID="{2053AA40-BA9A-49DD-BB5B-DDB22813AA2E}" presName="Accent12" presStyleCnt="0"/>
      <dgm:spPr/>
    </dgm:pt>
    <dgm:pt modelId="{2DDDB4FF-DFFA-4504-BDDA-BDBA30051FD3}" type="pres">
      <dgm:prSet presAssocID="{2053AA40-BA9A-49DD-BB5B-DDB22813AA2E}" presName="AccentHold1" presStyleLbl="node1" presStyleIdx="14" presStyleCnt="17"/>
      <dgm:spPr/>
    </dgm:pt>
    <dgm:pt modelId="{AE5964A7-DAA8-4325-85EA-C6B42DEC5CA0}" type="pres">
      <dgm:prSet presAssocID="{90DBE8D7-D92E-4349-AB0D-D0897E122F9F}" presName="Child4" presStyleLbl="node1" presStyleIdx="15" presStyleCnt="17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70EC5BC4-EC7B-4A9D-821D-C374E4265C4A}" type="pres">
      <dgm:prSet presAssocID="{90DBE8D7-D92E-4349-AB0D-D0897E122F9F}" presName="Accent13" presStyleCnt="0"/>
      <dgm:spPr/>
    </dgm:pt>
    <dgm:pt modelId="{BC406BCB-8AD9-4F39-86A0-58EF71ED4A4A}" type="pres">
      <dgm:prSet presAssocID="{90DBE8D7-D92E-4349-AB0D-D0897E122F9F}" presName="AccentHold1" presStyleLbl="node1" presStyleIdx="16" presStyleCnt="17"/>
      <dgm:spPr/>
    </dgm:pt>
  </dgm:ptLst>
  <dgm:cxnLst>
    <dgm:cxn modelId="{AB103F63-B8E2-435C-AF45-5CFB08F12CAB}" srcId="{02BF09E6-85B7-44E8-BB44-A3D8E00F0F14}" destId="{9043E501-6F5B-4095-8DDC-6454011A28E2}" srcOrd="1" destOrd="0" parTransId="{50CCC5D2-63DE-443A-8B4F-662E0762CB7E}" sibTransId="{006FCBA9-A1AE-4806-B6A5-8A63003AD245}"/>
    <dgm:cxn modelId="{5C6000E6-3990-4D95-993C-BCEC3862F6EA}" type="presOf" srcId="{3A748663-0E5E-41DB-BF85-CDDC637B5124}" destId="{864811DF-9509-45FA-9DFF-365CB5BE6CB1}" srcOrd="0" destOrd="0" presId="urn:microsoft.com/office/officeart/2009/3/layout/CircleRelationship"/>
    <dgm:cxn modelId="{A053E4FA-0B24-43B0-9BA9-C4C67DC59C78}" type="presOf" srcId="{02BF09E6-85B7-44E8-BB44-A3D8E00F0F14}" destId="{E2C23A53-82B3-4B5F-BE2B-1D014AB17F3D}" srcOrd="0" destOrd="0" presId="urn:microsoft.com/office/officeart/2009/3/layout/CircleRelationship"/>
    <dgm:cxn modelId="{94B3CE24-7A48-4843-97BC-BA4E3B7AAE2A}" type="presOf" srcId="{3F4E1E57-4E91-432F-B75E-538AC9F5731F}" destId="{4BDC7A04-2BDE-4A47-B400-9A13AAA58E31}" srcOrd="0" destOrd="0" presId="urn:microsoft.com/office/officeart/2009/3/layout/CircleRelationship"/>
    <dgm:cxn modelId="{5BC216E5-ED88-4235-968A-7679B1A4F462}" srcId="{02BF09E6-85B7-44E8-BB44-A3D8E00F0F14}" destId="{90DBE8D7-D92E-4349-AB0D-D0897E122F9F}" srcOrd="3" destOrd="0" parTransId="{9686EFCA-B0C1-4741-A6D5-D175C174039E}" sibTransId="{7AFF33E9-5DC6-407D-86ED-74421A61E942}"/>
    <dgm:cxn modelId="{47449996-8A4E-4454-9B0E-E47A89A7BCD5}" type="presOf" srcId="{90DBE8D7-D92E-4349-AB0D-D0897E122F9F}" destId="{AE5964A7-DAA8-4325-85EA-C6B42DEC5CA0}" srcOrd="0" destOrd="0" presId="urn:microsoft.com/office/officeart/2009/3/layout/CircleRelationship"/>
    <dgm:cxn modelId="{676BB5B3-5409-4B40-9F89-281F01791679}" srcId="{02BF09E6-85B7-44E8-BB44-A3D8E00F0F14}" destId="{2053AA40-BA9A-49DD-BB5B-DDB22813AA2E}" srcOrd="2" destOrd="0" parTransId="{26D65FBB-BC0A-4E50-B4DE-A14D09BBB4DA}" sibTransId="{256D69F6-C62E-4D37-8687-60C034921726}"/>
    <dgm:cxn modelId="{1981D7E6-2AC9-4C92-AF94-B4730B21DB78}" type="presOf" srcId="{2053AA40-BA9A-49DD-BB5B-DDB22813AA2E}" destId="{CE6E2321-1C51-4FDC-96C3-22CDE8E7125E}" srcOrd="0" destOrd="0" presId="urn:microsoft.com/office/officeart/2009/3/layout/CircleRelationship"/>
    <dgm:cxn modelId="{CBB341D5-B627-4F31-89C6-96D0E1ACDF01}" type="presOf" srcId="{9043E501-6F5B-4095-8DDC-6454011A28E2}" destId="{AEB84720-6748-4BA5-9B02-DF7036B63DAA}" srcOrd="0" destOrd="0" presId="urn:microsoft.com/office/officeart/2009/3/layout/CircleRelationship"/>
    <dgm:cxn modelId="{F788C5BB-9B43-48E9-A544-2292C3141313}" srcId="{3A748663-0E5E-41DB-BF85-CDDC637B5124}" destId="{02BF09E6-85B7-44E8-BB44-A3D8E00F0F14}" srcOrd="0" destOrd="0" parTransId="{0CE1A278-EB83-4413-A2F2-EAB2CF197A09}" sibTransId="{E55DF3A0-FC67-4751-9A61-1E75316CBD3D}"/>
    <dgm:cxn modelId="{791D5B53-B7E1-46C2-88A8-14EDDAED9F2D}" srcId="{02BF09E6-85B7-44E8-BB44-A3D8E00F0F14}" destId="{3F4E1E57-4E91-432F-B75E-538AC9F5731F}" srcOrd="0" destOrd="0" parTransId="{1D835CA4-8D8B-401B-9D57-F0CE9485094E}" sibTransId="{DB3EEF98-921F-4C96-BA64-E1C34A9DB625}"/>
    <dgm:cxn modelId="{4AB268C6-68AA-4DBB-9A71-45F235426875}" type="presParOf" srcId="{864811DF-9509-45FA-9DFF-365CB5BE6CB1}" destId="{E2C23A53-82B3-4B5F-BE2B-1D014AB17F3D}" srcOrd="0" destOrd="0" presId="urn:microsoft.com/office/officeart/2009/3/layout/CircleRelationship"/>
    <dgm:cxn modelId="{DDA9EB23-FAA5-4ECC-BC6C-590F44D51D57}" type="presParOf" srcId="{864811DF-9509-45FA-9DFF-365CB5BE6CB1}" destId="{67275221-4D8D-4761-A82E-2822AB297F0C}" srcOrd="1" destOrd="0" presId="urn:microsoft.com/office/officeart/2009/3/layout/CircleRelationship"/>
    <dgm:cxn modelId="{6905AF6F-4D21-4C38-98F6-94AA213580E4}" type="presParOf" srcId="{864811DF-9509-45FA-9DFF-365CB5BE6CB1}" destId="{63E1BB71-70C4-4FBE-B9B8-5A4A54421B9C}" srcOrd="2" destOrd="0" presId="urn:microsoft.com/office/officeart/2009/3/layout/CircleRelationship"/>
    <dgm:cxn modelId="{74727987-494B-4B52-ACA6-E1A8FAF6B3E8}" type="presParOf" srcId="{864811DF-9509-45FA-9DFF-365CB5BE6CB1}" destId="{D7AE6E2E-8A1C-4D7D-A70C-A82E1FC994F0}" srcOrd="3" destOrd="0" presId="urn:microsoft.com/office/officeart/2009/3/layout/CircleRelationship"/>
    <dgm:cxn modelId="{DC7C4B44-E741-48FC-B422-56F3245373F0}" type="presParOf" srcId="{864811DF-9509-45FA-9DFF-365CB5BE6CB1}" destId="{CF71734E-0112-4C74-8697-E167FE19EBE6}" srcOrd="4" destOrd="0" presId="urn:microsoft.com/office/officeart/2009/3/layout/CircleRelationship"/>
    <dgm:cxn modelId="{8412559A-47A2-4897-8304-99974DAB8BA2}" type="presParOf" srcId="{864811DF-9509-45FA-9DFF-365CB5BE6CB1}" destId="{7177FBDF-89F4-423E-AB4A-CFB55E723664}" srcOrd="5" destOrd="0" presId="urn:microsoft.com/office/officeart/2009/3/layout/CircleRelationship"/>
    <dgm:cxn modelId="{2AC97894-210A-417A-9207-755EA75DDA11}" type="presParOf" srcId="{864811DF-9509-45FA-9DFF-365CB5BE6CB1}" destId="{69E5792E-AE7D-4C3F-8F80-D69B17F2C502}" srcOrd="6" destOrd="0" presId="urn:microsoft.com/office/officeart/2009/3/layout/CircleRelationship"/>
    <dgm:cxn modelId="{FDFDD8D6-5F00-4F50-8172-E194ADD41FB3}" type="presParOf" srcId="{864811DF-9509-45FA-9DFF-365CB5BE6CB1}" destId="{4BDC7A04-2BDE-4A47-B400-9A13AAA58E31}" srcOrd="7" destOrd="0" presId="urn:microsoft.com/office/officeart/2009/3/layout/CircleRelationship"/>
    <dgm:cxn modelId="{8D091099-7B49-47A0-853A-6CAF68B4C51A}" type="presParOf" srcId="{864811DF-9509-45FA-9DFF-365CB5BE6CB1}" destId="{5B81F1EA-E839-40BE-865A-65AA3440F7F4}" srcOrd="8" destOrd="0" presId="urn:microsoft.com/office/officeart/2009/3/layout/CircleRelationship"/>
    <dgm:cxn modelId="{76239923-8B6A-44C2-B86A-6029A1D81A25}" type="presParOf" srcId="{5B81F1EA-E839-40BE-865A-65AA3440F7F4}" destId="{477A6DCC-6ED5-432E-BEB6-1C3C64DF5EC7}" srcOrd="0" destOrd="0" presId="urn:microsoft.com/office/officeart/2009/3/layout/CircleRelationship"/>
    <dgm:cxn modelId="{9BAEBE00-E410-46AF-8DBD-E176386FB34D}" type="presParOf" srcId="{864811DF-9509-45FA-9DFF-365CB5BE6CB1}" destId="{660F5D93-494F-476C-9D00-8E3D37A5FF0E}" srcOrd="9" destOrd="0" presId="urn:microsoft.com/office/officeart/2009/3/layout/CircleRelationship"/>
    <dgm:cxn modelId="{326EC998-2882-41C3-A82C-A20C83E4B16F}" type="presParOf" srcId="{660F5D93-494F-476C-9D00-8E3D37A5FF0E}" destId="{F9FFE019-BA60-4560-8C7F-C76F692CDD0E}" srcOrd="0" destOrd="0" presId="urn:microsoft.com/office/officeart/2009/3/layout/CircleRelationship"/>
    <dgm:cxn modelId="{FC89A5C3-AD39-490D-A0FE-CECA974FC501}" type="presParOf" srcId="{864811DF-9509-45FA-9DFF-365CB5BE6CB1}" destId="{AEB84720-6748-4BA5-9B02-DF7036B63DAA}" srcOrd="10" destOrd="0" presId="urn:microsoft.com/office/officeart/2009/3/layout/CircleRelationship"/>
    <dgm:cxn modelId="{53560F0B-CD1B-4B4E-9ACE-0FE66603BF42}" type="presParOf" srcId="{864811DF-9509-45FA-9DFF-365CB5BE6CB1}" destId="{01A73AD2-5477-47C5-A8DB-72EB654BFE16}" srcOrd="11" destOrd="0" presId="urn:microsoft.com/office/officeart/2009/3/layout/CircleRelationship"/>
    <dgm:cxn modelId="{8C6FAD35-73B8-436A-9F9A-74FDE347607F}" type="presParOf" srcId="{01A73AD2-5477-47C5-A8DB-72EB654BFE16}" destId="{F8D8E9C7-B5E6-4581-813F-221BCB6DCD58}" srcOrd="0" destOrd="0" presId="urn:microsoft.com/office/officeart/2009/3/layout/CircleRelationship"/>
    <dgm:cxn modelId="{76B118E8-BD22-43ED-AB79-F08389B16302}" type="presParOf" srcId="{864811DF-9509-45FA-9DFF-365CB5BE6CB1}" destId="{D583BA73-4BCE-459B-A661-F99E3C2E598D}" srcOrd="12" destOrd="0" presId="urn:microsoft.com/office/officeart/2009/3/layout/CircleRelationship"/>
    <dgm:cxn modelId="{191051BE-CF39-4AFC-B183-4EF47FEB5EB6}" type="presParOf" srcId="{D583BA73-4BCE-459B-A661-F99E3C2E598D}" destId="{01FFBD17-D0D7-4E2C-9AE8-F26A2E92FE96}" srcOrd="0" destOrd="0" presId="urn:microsoft.com/office/officeart/2009/3/layout/CircleRelationship"/>
    <dgm:cxn modelId="{0CE0CEAC-2D0C-48FA-ABDC-BCD7AED93997}" type="presParOf" srcId="{864811DF-9509-45FA-9DFF-365CB5BE6CB1}" destId="{B533B58A-B887-4260-8D79-B477BC652E4D}" srcOrd="13" destOrd="0" presId="urn:microsoft.com/office/officeart/2009/3/layout/CircleRelationship"/>
    <dgm:cxn modelId="{6F9CC504-1A5C-458A-9EAA-677436AE5A6F}" type="presParOf" srcId="{B533B58A-B887-4260-8D79-B477BC652E4D}" destId="{A0560F1D-9512-4BC8-B146-684B52D6A6B4}" srcOrd="0" destOrd="0" presId="urn:microsoft.com/office/officeart/2009/3/layout/CircleRelationship"/>
    <dgm:cxn modelId="{DE51DF71-A761-47F3-B178-28589CE118C5}" type="presParOf" srcId="{864811DF-9509-45FA-9DFF-365CB5BE6CB1}" destId="{CE6E2321-1C51-4FDC-96C3-22CDE8E7125E}" srcOrd="14" destOrd="0" presId="urn:microsoft.com/office/officeart/2009/3/layout/CircleRelationship"/>
    <dgm:cxn modelId="{17C6C691-4404-4BEA-8A8D-DCBD6C76810B}" type="presParOf" srcId="{864811DF-9509-45FA-9DFF-365CB5BE6CB1}" destId="{826F5D2B-6E77-48D9-85F8-479E81B6465D}" srcOrd="15" destOrd="0" presId="urn:microsoft.com/office/officeart/2009/3/layout/CircleRelationship"/>
    <dgm:cxn modelId="{6D17B941-8A02-4FAC-A215-0507559E273D}" type="presParOf" srcId="{826F5D2B-6E77-48D9-85F8-479E81B6465D}" destId="{2DDDB4FF-DFFA-4504-BDDA-BDBA30051FD3}" srcOrd="0" destOrd="0" presId="urn:microsoft.com/office/officeart/2009/3/layout/CircleRelationship"/>
    <dgm:cxn modelId="{722CCD91-790A-493C-9DCA-E3AFF8E1E478}" type="presParOf" srcId="{864811DF-9509-45FA-9DFF-365CB5BE6CB1}" destId="{AE5964A7-DAA8-4325-85EA-C6B42DEC5CA0}" srcOrd="16" destOrd="0" presId="urn:microsoft.com/office/officeart/2009/3/layout/CircleRelationship"/>
    <dgm:cxn modelId="{3D35AC2E-1ACB-4F19-A8ED-7F2F889C6213}" type="presParOf" srcId="{864811DF-9509-45FA-9DFF-365CB5BE6CB1}" destId="{70EC5BC4-EC7B-4A9D-821D-C374E4265C4A}" srcOrd="17" destOrd="0" presId="urn:microsoft.com/office/officeart/2009/3/layout/CircleRelationship"/>
    <dgm:cxn modelId="{2D562C86-ECF3-46D5-91F0-09D9FB379AEB}" type="presParOf" srcId="{70EC5BC4-EC7B-4A9D-821D-C374E4265C4A}" destId="{BC406BCB-8AD9-4F39-86A0-58EF71ED4A4A}" srcOrd="0" destOrd="0" presId="urn:microsoft.com/office/officeart/2009/3/layout/CircleRelationship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6567717-879A-40F3-BAF3-031EA2A8B345}" type="doc">
      <dgm:prSet loTypeId="urn:diagrams.loki3.com/BracketList" loCatId="list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A75FBA0-1724-4194-B334-B6DB8E08498C}">
      <dgm:prSet custT="1"/>
      <dgm:spPr>
        <a:solidFill>
          <a:srgbClr val="7B7477">
            <a:alpha val="95000"/>
          </a:srgbClr>
        </a:solidFill>
        <a:effectLst>
          <a:softEdge rad="31750"/>
        </a:effectLst>
      </dgm:spPr>
      <dgm:t>
        <a:bodyPr/>
        <a:lstStyle/>
        <a:p>
          <a:pPr rtl="0"/>
          <a:r>
            <a:rPr lang="en-US" sz="2000" b="1" dirty="0" smtClean="0">
              <a:solidFill>
                <a:schemeClr val="bg1"/>
              </a:solidFill>
            </a:rPr>
            <a:t>Bindings and values and REPLs! Oh my!</a:t>
          </a:r>
          <a:endParaRPr lang="en-US" sz="2000" dirty="0">
            <a:solidFill>
              <a:schemeClr val="bg1"/>
            </a:solidFill>
          </a:endParaRPr>
        </a:p>
      </dgm:t>
    </dgm:pt>
    <dgm:pt modelId="{86FCE1F1-BE18-4D99-BC0B-E3FF778C6F54}" type="parTrans" cxnId="{C37CB4E3-01D3-43B8-AD52-D3393B9B14BF}">
      <dgm:prSet/>
      <dgm:spPr/>
      <dgm:t>
        <a:bodyPr/>
        <a:lstStyle/>
        <a:p>
          <a:endParaRPr lang="en-US"/>
        </a:p>
      </dgm:t>
    </dgm:pt>
    <dgm:pt modelId="{B1F5032C-FB1B-4484-AD8B-ED60CBBCEA75}" type="sibTrans" cxnId="{C37CB4E3-01D3-43B8-AD52-D3393B9B14BF}">
      <dgm:prSet/>
      <dgm:spPr/>
      <dgm:t>
        <a:bodyPr/>
        <a:lstStyle/>
        <a:p>
          <a:endParaRPr lang="en-US"/>
        </a:p>
      </dgm:t>
    </dgm:pt>
    <dgm:pt modelId="{A58CF42A-1B39-42C4-894D-F16EF60EA647}">
      <dgm:prSet/>
      <dgm:spPr>
        <a:solidFill>
          <a:schemeClr val="lt1">
            <a:hueOff val="0"/>
            <a:satOff val="0"/>
            <a:lumOff val="0"/>
            <a:alpha val="75000"/>
          </a:schemeClr>
        </a:solidFill>
        <a:ln>
          <a:solidFill>
            <a:srgbClr val="515257"/>
          </a:solidFill>
        </a:ln>
      </dgm:spPr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Print a statement with a float.</a:t>
          </a:r>
          <a:endParaRPr lang="en-US" dirty="0">
            <a:solidFill>
              <a:srgbClr val="515257"/>
            </a:solidFill>
          </a:endParaRPr>
        </a:p>
      </dgm:t>
    </dgm:pt>
    <dgm:pt modelId="{6E85077A-529F-475D-BCF9-3E4A113E3465}" type="parTrans" cxnId="{39CAB401-4569-459D-94C8-88A5B394C4C5}">
      <dgm:prSet/>
      <dgm:spPr/>
      <dgm:t>
        <a:bodyPr/>
        <a:lstStyle/>
        <a:p>
          <a:endParaRPr lang="en-US"/>
        </a:p>
      </dgm:t>
    </dgm:pt>
    <dgm:pt modelId="{04C982CF-F94D-457F-A8F6-1558565D2C53}" type="sibTrans" cxnId="{39CAB401-4569-459D-94C8-88A5B394C4C5}">
      <dgm:prSet/>
      <dgm:spPr/>
      <dgm:t>
        <a:bodyPr/>
        <a:lstStyle/>
        <a:p>
          <a:endParaRPr lang="en-US"/>
        </a:p>
      </dgm:t>
    </dgm:pt>
    <dgm:pt modelId="{EA374C6D-6CE3-43CE-B283-61C59EE9A6A9}">
      <dgm:prSet custT="1"/>
      <dgm:spPr>
        <a:solidFill>
          <a:srgbClr val="7B7477">
            <a:alpha val="95000"/>
          </a:srgbClr>
        </a:solidFill>
        <a:effectLst>
          <a:softEdge rad="31750"/>
        </a:effectLst>
      </dgm:spPr>
      <dgm:t>
        <a:bodyPr/>
        <a:lstStyle/>
        <a:p>
          <a:pPr rtl="0"/>
          <a:r>
            <a:rPr lang="en-US" sz="2000" b="1" dirty="0" smtClean="0">
              <a:solidFill>
                <a:schemeClr val="bg1"/>
              </a:solidFill>
            </a:rPr>
            <a:t>Fun with Functional Functions</a:t>
          </a:r>
          <a:endParaRPr lang="en-US" sz="2000" dirty="0">
            <a:solidFill>
              <a:schemeClr val="bg1"/>
            </a:solidFill>
          </a:endParaRPr>
        </a:p>
      </dgm:t>
    </dgm:pt>
    <dgm:pt modelId="{B2B412CA-D211-4281-9696-7A1B5896F28C}" type="parTrans" cxnId="{4BCC4DA2-2A66-4E38-A65C-E5B81D4FD7DA}">
      <dgm:prSet/>
      <dgm:spPr/>
      <dgm:t>
        <a:bodyPr/>
        <a:lstStyle/>
        <a:p>
          <a:endParaRPr lang="en-US"/>
        </a:p>
      </dgm:t>
    </dgm:pt>
    <dgm:pt modelId="{005177BF-1C4B-475C-926B-AF63188A1BE5}" type="sibTrans" cxnId="{4BCC4DA2-2A66-4E38-A65C-E5B81D4FD7DA}">
      <dgm:prSet/>
      <dgm:spPr/>
      <dgm:t>
        <a:bodyPr/>
        <a:lstStyle/>
        <a:p>
          <a:endParaRPr lang="en-US"/>
        </a:p>
      </dgm:t>
    </dgm:pt>
    <dgm:pt modelId="{06B79B8F-A6F5-41D3-8659-C602D1380903}">
      <dgm:prSet/>
      <dgm:spPr>
        <a:solidFill>
          <a:schemeClr val="lt1">
            <a:hueOff val="0"/>
            <a:satOff val="0"/>
            <a:lumOff val="0"/>
            <a:alpha val="75000"/>
          </a:schemeClr>
        </a:solidFill>
        <a:ln>
          <a:solidFill>
            <a:srgbClr val="515257"/>
          </a:solidFill>
        </a:ln>
      </dgm:spPr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Add to the </a:t>
          </a:r>
          <a:r>
            <a:rPr lang="en-US" dirty="0" err="1" smtClean="0">
              <a:solidFill>
                <a:srgbClr val="515257"/>
              </a:solidFill>
            </a:rPr>
            <a:t>toHackerTalk</a:t>
          </a:r>
          <a:r>
            <a:rPr lang="en-US" dirty="0" smtClean="0">
              <a:solidFill>
                <a:srgbClr val="515257"/>
              </a:solidFill>
            </a:rPr>
            <a:t> function by changing e -&gt; 3 and l -&gt; 1.</a:t>
          </a:r>
          <a:endParaRPr lang="en-US" dirty="0">
            <a:solidFill>
              <a:srgbClr val="515257"/>
            </a:solidFill>
          </a:endParaRPr>
        </a:p>
      </dgm:t>
    </dgm:pt>
    <dgm:pt modelId="{232A2819-B1A5-4BF1-96D4-208766AF221B}" type="parTrans" cxnId="{D21E7809-93B2-462C-87AF-2A56B36F2C5F}">
      <dgm:prSet/>
      <dgm:spPr/>
      <dgm:t>
        <a:bodyPr/>
        <a:lstStyle/>
        <a:p>
          <a:endParaRPr lang="en-US"/>
        </a:p>
      </dgm:t>
    </dgm:pt>
    <dgm:pt modelId="{50D50C8C-4231-4310-9909-AA4B8ECAB7A1}" type="sibTrans" cxnId="{D21E7809-93B2-462C-87AF-2A56B36F2C5F}">
      <dgm:prSet/>
      <dgm:spPr/>
      <dgm:t>
        <a:bodyPr/>
        <a:lstStyle/>
        <a:p>
          <a:endParaRPr lang="en-US"/>
        </a:p>
      </dgm:t>
    </dgm:pt>
    <dgm:pt modelId="{44D302E6-777E-4219-8445-8227986C1D3D}">
      <dgm:prSet custT="1"/>
      <dgm:spPr>
        <a:solidFill>
          <a:srgbClr val="7B7477">
            <a:alpha val="95000"/>
          </a:srgbClr>
        </a:solidFill>
        <a:effectLst>
          <a:softEdge rad="31750"/>
        </a:effectLst>
      </dgm:spPr>
      <dgm:t>
        <a:bodyPr/>
        <a:lstStyle/>
        <a:p>
          <a:pPr rtl="0"/>
          <a:r>
            <a:rPr lang="en-US" sz="2000" b="1" dirty="0" smtClean="0">
              <a:solidFill>
                <a:schemeClr val="bg1"/>
              </a:solidFill>
            </a:rPr>
            <a:t>Chaining Functions with the Forward Pipe Operator</a:t>
          </a:r>
          <a:endParaRPr lang="en-US" sz="2000" dirty="0">
            <a:solidFill>
              <a:schemeClr val="bg1"/>
            </a:solidFill>
          </a:endParaRPr>
        </a:p>
      </dgm:t>
    </dgm:pt>
    <dgm:pt modelId="{84AE56F8-55EE-4070-8009-6E5F30FF9025}" type="parTrans" cxnId="{E9C59FB5-C1D3-47BB-81AF-C4766B35BE33}">
      <dgm:prSet/>
      <dgm:spPr/>
      <dgm:t>
        <a:bodyPr/>
        <a:lstStyle/>
        <a:p>
          <a:endParaRPr lang="en-US"/>
        </a:p>
      </dgm:t>
    </dgm:pt>
    <dgm:pt modelId="{34670543-8144-48E0-9785-1D2A6FB77F01}" type="sibTrans" cxnId="{E9C59FB5-C1D3-47BB-81AF-C4766B35BE33}">
      <dgm:prSet/>
      <dgm:spPr/>
      <dgm:t>
        <a:bodyPr/>
        <a:lstStyle/>
        <a:p>
          <a:endParaRPr lang="en-US"/>
        </a:p>
      </dgm:t>
    </dgm:pt>
    <dgm:pt modelId="{5F86A5D7-5C6C-4967-AAAB-55FA08C39D00}">
      <dgm:prSet/>
      <dgm:spPr>
        <a:solidFill>
          <a:schemeClr val="lt1">
            <a:hueOff val="0"/>
            <a:satOff val="0"/>
            <a:lumOff val="0"/>
            <a:alpha val="75000"/>
          </a:schemeClr>
        </a:solidFill>
        <a:ln>
          <a:solidFill>
            <a:srgbClr val="515257"/>
          </a:solidFill>
        </a:ln>
      </dgm:spPr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Find the difference between the max high and the min low for all the days.</a:t>
          </a:r>
          <a:endParaRPr lang="en-US" dirty="0">
            <a:solidFill>
              <a:srgbClr val="515257"/>
            </a:solidFill>
          </a:endParaRPr>
        </a:p>
      </dgm:t>
    </dgm:pt>
    <dgm:pt modelId="{75536500-D2CB-46E1-8B3A-C53DCF11F757}" type="parTrans" cxnId="{52901C75-FFEF-4294-B59B-CD8E51B8084E}">
      <dgm:prSet/>
      <dgm:spPr/>
      <dgm:t>
        <a:bodyPr/>
        <a:lstStyle/>
        <a:p>
          <a:endParaRPr lang="en-US"/>
        </a:p>
      </dgm:t>
    </dgm:pt>
    <dgm:pt modelId="{761D3351-D44C-418D-9043-679B3B2FB5EF}" type="sibTrans" cxnId="{52901C75-FFEF-4294-B59B-CD8E51B8084E}">
      <dgm:prSet/>
      <dgm:spPr/>
      <dgm:t>
        <a:bodyPr/>
        <a:lstStyle/>
        <a:p>
          <a:endParaRPr lang="en-US"/>
        </a:p>
      </dgm:t>
    </dgm:pt>
    <dgm:pt modelId="{F6FF6A56-75BA-468D-A5EA-6FC5F9D3A308}">
      <dgm:prSet/>
      <dgm:spPr>
        <a:solidFill>
          <a:schemeClr val="lt1">
            <a:hueOff val="0"/>
            <a:satOff val="0"/>
            <a:lumOff val="0"/>
            <a:alpha val="75000"/>
          </a:schemeClr>
        </a:solidFill>
        <a:ln>
          <a:solidFill>
            <a:srgbClr val="515257"/>
          </a:solidFill>
        </a:ln>
      </dgm:spPr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Find the difference between open and close on the day with the highest volume.</a:t>
          </a:r>
          <a:endParaRPr lang="en-US" dirty="0">
            <a:solidFill>
              <a:srgbClr val="515257"/>
            </a:solidFill>
          </a:endParaRPr>
        </a:p>
      </dgm:t>
    </dgm:pt>
    <dgm:pt modelId="{0D0EFACA-B545-4CBA-AA45-E59FC7BA78D0}" type="parTrans" cxnId="{7AE89F5D-B435-409D-B94F-7F3094783BFC}">
      <dgm:prSet/>
      <dgm:spPr/>
      <dgm:t>
        <a:bodyPr/>
        <a:lstStyle/>
        <a:p>
          <a:endParaRPr lang="en-US"/>
        </a:p>
      </dgm:t>
    </dgm:pt>
    <dgm:pt modelId="{4128352B-58C0-4BC2-B120-BE44798EAED0}" type="sibTrans" cxnId="{7AE89F5D-B435-409D-B94F-7F3094783BFC}">
      <dgm:prSet/>
      <dgm:spPr/>
      <dgm:t>
        <a:bodyPr/>
        <a:lstStyle/>
        <a:p>
          <a:endParaRPr lang="en-US"/>
        </a:p>
      </dgm:t>
    </dgm:pt>
    <dgm:pt modelId="{B9BB519F-5431-4CDB-8F04-91606EC4C238}">
      <dgm:prSet custT="1"/>
      <dgm:spPr>
        <a:solidFill>
          <a:srgbClr val="7B7477">
            <a:alpha val="95000"/>
          </a:srgbClr>
        </a:solidFill>
        <a:effectLst>
          <a:softEdge rad="31750"/>
        </a:effectLst>
      </dgm:spPr>
      <dgm:t>
        <a:bodyPr/>
        <a:lstStyle/>
        <a:p>
          <a:pPr rtl="0"/>
          <a:r>
            <a:rPr lang="en-US" sz="2000" b="1" dirty="0" smtClean="0">
              <a:solidFill>
                <a:schemeClr val="bg1"/>
              </a:solidFill>
            </a:rPr>
            <a:t>Using Data Structures to Create Larger Programs</a:t>
          </a:r>
          <a:endParaRPr lang="en-US" sz="2000" dirty="0">
            <a:solidFill>
              <a:schemeClr val="bg1"/>
            </a:solidFill>
          </a:endParaRPr>
        </a:p>
      </dgm:t>
    </dgm:pt>
    <dgm:pt modelId="{A946CE85-54EE-4B36-937B-7F25AB0D47DB}" type="parTrans" cxnId="{ABE76B5F-3DA2-49F9-87B3-3FC4A776C82B}">
      <dgm:prSet/>
      <dgm:spPr/>
      <dgm:t>
        <a:bodyPr/>
        <a:lstStyle/>
        <a:p>
          <a:endParaRPr lang="en-US"/>
        </a:p>
      </dgm:t>
    </dgm:pt>
    <dgm:pt modelId="{89842A65-837D-4E55-9CC8-2DE90D554647}" type="sibTrans" cxnId="{ABE76B5F-3DA2-49F9-87B3-3FC4A776C82B}">
      <dgm:prSet/>
      <dgm:spPr/>
      <dgm:t>
        <a:bodyPr/>
        <a:lstStyle/>
        <a:p>
          <a:endParaRPr lang="en-US"/>
        </a:p>
      </dgm:t>
    </dgm:pt>
    <dgm:pt modelId="{D5A328B4-401B-4272-ADF0-50705751E346}">
      <dgm:prSet/>
      <dgm:spPr>
        <a:solidFill>
          <a:schemeClr val="lt1">
            <a:hueOff val="0"/>
            <a:satOff val="0"/>
            <a:lumOff val="0"/>
            <a:alpha val="75000"/>
          </a:schemeClr>
        </a:solidFill>
        <a:ln>
          <a:solidFill>
            <a:srgbClr val="515257"/>
          </a:solidFill>
        </a:ln>
      </dgm:spPr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Add a </a:t>
          </a:r>
          <a:r>
            <a:rPr lang="en-US" dirty="0" err="1" smtClean="0">
              <a:solidFill>
                <a:srgbClr val="515257"/>
              </a:solidFill>
            </a:rPr>
            <a:t>SuperLeaf</a:t>
          </a:r>
          <a:r>
            <a:rPr lang="en-US" dirty="0" smtClean="0">
              <a:solidFill>
                <a:srgbClr val="515257"/>
              </a:solidFill>
            </a:rPr>
            <a:t> to </a:t>
          </a:r>
          <a:r>
            <a:rPr lang="en-US" dirty="0" err="1" smtClean="0">
              <a:solidFill>
                <a:srgbClr val="515257"/>
              </a:solidFill>
            </a:rPr>
            <a:t>powerUp</a:t>
          </a:r>
          <a:r>
            <a:rPr lang="en-US" dirty="0" smtClean="0">
              <a:solidFill>
                <a:srgbClr val="515257"/>
              </a:solidFill>
            </a:rPr>
            <a:t>; test </a:t>
          </a:r>
          <a:r>
            <a:rPr lang="en-US" dirty="0" err="1" smtClean="0">
              <a:solidFill>
                <a:srgbClr val="515257"/>
              </a:solidFill>
            </a:rPr>
            <a:t>handlePowerUp</a:t>
          </a:r>
          <a:r>
            <a:rPr lang="en-US" dirty="0" smtClean="0">
              <a:solidFill>
                <a:srgbClr val="515257"/>
              </a:solidFill>
            </a:rPr>
            <a:t>.</a:t>
          </a:r>
          <a:endParaRPr lang="en-US" dirty="0">
            <a:solidFill>
              <a:srgbClr val="515257"/>
            </a:solidFill>
          </a:endParaRPr>
        </a:p>
      </dgm:t>
    </dgm:pt>
    <dgm:pt modelId="{84C9CABF-1033-4AF5-9993-7D2081E188F4}" type="parTrans" cxnId="{4BE1DCAE-6401-4DE7-A196-B68008192710}">
      <dgm:prSet/>
      <dgm:spPr/>
      <dgm:t>
        <a:bodyPr/>
        <a:lstStyle/>
        <a:p>
          <a:endParaRPr lang="en-US"/>
        </a:p>
      </dgm:t>
    </dgm:pt>
    <dgm:pt modelId="{7B7ED19F-978E-4DD3-8CDE-CB67393043D3}" type="sibTrans" cxnId="{4BE1DCAE-6401-4DE7-A196-B68008192710}">
      <dgm:prSet/>
      <dgm:spPr/>
      <dgm:t>
        <a:bodyPr/>
        <a:lstStyle/>
        <a:p>
          <a:endParaRPr lang="en-US"/>
        </a:p>
      </dgm:t>
    </dgm:pt>
    <dgm:pt modelId="{0AE59F71-4DC6-471F-BE3B-F0DFF2135A6A}" type="pres">
      <dgm:prSet presAssocID="{96567717-879A-40F3-BAF3-031EA2A8B345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7B81C56-EE2F-4F27-8D7C-CA86646950C3}" type="pres">
      <dgm:prSet presAssocID="{AA75FBA0-1724-4194-B334-B6DB8E08498C}" presName="linNode" presStyleCnt="0"/>
      <dgm:spPr/>
    </dgm:pt>
    <dgm:pt modelId="{EFA2394A-5AA2-4B52-A0AD-1786DF1EEC1C}" type="pres">
      <dgm:prSet presAssocID="{AA75FBA0-1724-4194-B334-B6DB8E08498C}" presName="parTx" presStyleLbl="revTx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F94845F-EBB3-4599-987B-795E11EFE018}" type="pres">
      <dgm:prSet presAssocID="{AA75FBA0-1724-4194-B334-B6DB8E08498C}" presName="bracket" presStyleLbl="parChTrans1D1" presStyleIdx="0" presStyleCnt="4" custLinFactNeighborX="37114"/>
      <dgm:spPr>
        <a:ln w="19050">
          <a:solidFill>
            <a:srgbClr val="515257"/>
          </a:solidFill>
        </a:ln>
      </dgm:spPr>
      <dgm:t>
        <a:bodyPr/>
        <a:lstStyle/>
        <a:p>
          <a:endParaRPr lang="en-US"/>
        </a:p>
      </dgm:t>
    </dgm:pt>
    <dgm:pt modelId="{FBEC643E-F924-474E-BD5B-703B8C62D27D}" type="pres">
      <dgm:prSet presAssocID="{AA75FBA0-1724-4194-B334-B6DB8E08498C}" presName="spH" presStyleCnt="0"/>
      <dgm:spPr/>
    </dgm:pt>
    <dgm:pt modelId="{ACBE391F-D463-4D8A-95E7-8B923A6A63F8}" type="pres">
      <dgm:prSet presAssocID="{AA75FBA0-1724-4194-B334-B6DB8E08498C}" presName="desTx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99DBE68-833D-4FEA-97AF-6814C88E34F7}" type="pres">
      <dgm:prSet presAssocID="{B1F5032C-FB1B-4484-AD8B-ED60CBBCEA75}" presName="spV" presStyleCnt="0"/>
      <dgm:spPr/>
    </dgm:pt>
    <dgm:pt modelId="{6AFEC97A-1D64-4491-A939-6D293FD922AB}" type="pres">
      <dgm:prSet presAssocID="{EA374C6D-6CE3-43CE-B283-61C59EE9A6A9}" presName="linNode" presStyleCnt="0"/>
      <dgm:spPr/>
    </dgm:pt>
    <dgm:pt modelId="{BE0973D2-91A4-439C-AFE3-2EB3AB683980}" type="pres">
      <dgm:prSet presAssocID="{EA374C6D-6CE3-43CE-B283-61C59EE9A6A9}" presName="parTx" presStyleLbl="revTx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68A92D7-2354-4773-85DF-2AD03ACAE5CD}" type="pres">
      <dgm:prSet presAssocID="{EA374C6D-6CE3-43CE-B283-61C59EE9A6A9}" presName="bracket" presStyleLbl="parChTrans1D1" presStyleIdx="1" presStyleCnt="4" custLinFactNeighborX="47763"/>
      <dgm:spPr>
        <a:ln w="19050">
          <a:solidFill>
            <a:srgbClr val="515257"/>
          </a:solidFill>
        </a:ln>
      </dgm:spPr>
      <dgm:t>
        <a:bodyPr/>
        <a:lstStyle/>
        <a:p>
          <a:endParaRPr lang="en-US"/>
        </a:p>
      </dgm:t>
    </dgm:pt>
    <dgm:pt modelId="{4901EABB-0065-41FF-AEDF-0DC0868628C9}" type="pres">
      <dgm:prSet presAssocID="{EA374C6D-6CE3-43CE-B283-61C59EE9A6A9}" presName="spH" presStyleCnt="0"/>
      <dgm:spPr/>
    </dgm:pt>
    <dgm:pt modelId="{6A75FD68-D948-4D6F-B326-3558F8533371}" type="pres">
      <dgm:prSet presAssocID="{EA374C6D-6CE3-43CE-B283-61C59EE9A6A9}" presName="desTx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91B4B86-B804-478B-B8C2-1DAB90191516}" type="pres">
      <dgm:prSet presAssocID="{005177BF-1C4B-475C-926B-AF63188A1BE5}" presName="spV" presStyleCnt="0"/>
      <dgm:spPr/>
    </dgm:pt>
    <dgm:pt modelId="{53E2F990-17CF-49BE-A01C-EB404FC52E6D}" type="pres">
      <dgm:prSet presAssocID="{44D302E6-777E-4219-8445-8227986C1D3D}" presName="linNode" presStyleCnt="0"/>
      <dgm:spPr/>
    </dgm:pt>
    <dgm:pt modelId="{262300CA-D637-46F3-87E5-67B11CD2446B}" type="pres">
      <dgm:prSet presAssocID="{44D302E6-777E-4219-8445-8227986C1D3D}" presName="parTx" presStyleLbl="revTx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3C1C33F-1013-4D15-9F13-56CD871C0A24}" type="pres">
      <dgm:prSet presAssocID="{44D302E6-777E-4219-8445-8227986C1D3D}" presName="bracket" presStyleLbl="parChTrans1D1" presStyleIdx="2" presStyleCnt="4" custLinFactNeighborX="47763" custLinFactNeighborY="648"/>
      <dgm:spPr>
        <a:ln w="19050">
          <a:solidFill>
            <a:srgbClr val="515257"/>
          </a:solidFill>
        </a:ln>
      </dgm:spPr>
      <dgm:t>
        <a:bodyPr/>
        <a:lstStyle/>
        <a:p>
          <a:endParaRPr lang="en-US"/>
        </a:p>
      </dgm:t>
    </dgm:pt>
    <dgm:pt modelId="{23EC6F9A-C49B-4848-A7ED-0EF5AD5814FC}" type="pres">
      <dgm:prSet presAssocID="{44D302E6-777E-4219-8445-8227986C1D3D}" presName="spH" presStyleCnt="0"/>
      <dgm:spPr/>
    </dgm:pt>
    <dgm:pt modelId="{2BAD1ED0-37CD-47D1-B16C-F7D93B4CA2FF}" type="pres">
      <dgm:prSet presAssocID="{44D302E6-777E-4219-8445-8227986C1D3D}" presName="desTx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8FB165C-076A-4576-ACDE-DF8732110979}" type="pres">
      <dgm:prSet presAssocID="{34670543-8144-48E0-9785-1D2A6FB77F01}" presName="spV" presStyleCnt="0"/>
      <dgm:spPr/>
    </dgm:pt>
    <dgm:pt modelId="{90DF3416-AFC0-4E34-B62C-E12E499F3A2B}" type="pres">
      <dgm:prSet presAssocID="{B9BB519F-5431-4CDB-8F04-91606EC4C238}" presName="linNode" presStyleCnt="0"/>
      <dgm:spPr/>
    </dgm:pt>
    <dgm:pt modelId="{FCB51510-2FFC-46C1-BBD8-6F3C4B7F3DC4}" type="pres">
      <dgm:prSet presAssocID="{B9BB519F-5431-4CDB-8F04-91606EC4C238}" presName="parTx" presStyleLbl="revTx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8A87377-8C40-412A-9C57-4E616008F3E1}" type="pres">
      <dgm:prSet presAssocID="{B9BB519F-5431-4CDB-8F04-91606EC4C238}" presName="bracket" presStyleLbl="parChTrans1D1" presStyleIdx="3" presStyleCnt="4" custLinFactNeighborX="47718"/>
      <dgm:spPr>
        <a:ln w="19050">
          <a:solidFill>
            <a:srgbClr val="515257"/>
          </a:solidFill>
        </a:ln>
      </dgm:spPr>
      <dgm:t>
        <a:bodyPr/>
        <a:lstStyle/>
        <a:p>
          <a:endParaRPr lang="en-US"/>
        </a:p>
      </dgm:t>
    </dgm:pt>
    <dgm:pt modelId="{797510FE-CF79-438A-924D-F1B43E570E75}" type="pres">
      <dgm:prSet presAssocID="{B9BB519F-5431-4CDB-8F04-91606EC4C238}" presName="spH" presStyleCnt="0"/>
      <dgm:spPr/>
    </dgm:pt>
    <dgm:pt modelId="{86E3777D-04DC-4CC4-A7CF-826D9A9F46DF}" type="pres">
      <dgm:prSet presAssocID="{B9BB519F-5431-4CDB-8F04-91606EC4C238}" presName="desTx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200A989-9AF7-47F9-93D0-8D872A1E9612}" type="presOf" srcId="{96567717-879A-40F3-BAF3-031EA2A8B345}" destId="{0AE59F71-4DC6-471F-BE3B-F0DFF2135A6A}" srcOrd="0" destOrd="0" presId="urn:diagrams.loki3.com/BracketList"/>
    <dgm:cxn modelId="{A2F01AE1-6D8C-4EBD-84F3-AEE9FC853248}" type="presOf" srcId="{F6FF6A56-75BA-468D-A5EA-6FC5F9D3A308}" destId="{2BAD1ED0-37CD-47D1-B16C-F7D93B4CA2FF}" srcOrd="0" destOrd="1" presId="urn:diagrams.loki3.com/BracketList"/>
    <dgm:cxn modelId="{ABE76B5F-3DA2-49F9-87B3-3FC4A776C82B}" srcId="{96567717-879A-40F3-BAF3-031EA2A8B345}" destId="{B9BB519F-5431-4CDB-8F04-91606EC4C238}" srcOrd="3" destOrd="0" parTransId="{A946CE85-54EE-4B36-937B-7F25AB0D47DB}" sibTransId="{89842A65-837D-4E55-9CC8-2DE90D554647}"/>
    <dgm:cxn modelId="{C37CB4E3-01D3-43B8-AD52-D3393B9B14BF}" srcId="{96567717-879A-40F3-BAF3-031EA2A8B345}" destId="{AA75FBA0-1724-4194-B334-B6DB8E08498C}" srcOrd="0" destOrd="0" parTransId="{86FCE1F1-BE18-4D99-BC0B-E3FF778C6F54}" sibTransId="{B1F5032C-FB1B-4484-AD8B-ED60CBBCEA75}"/>
    <dgm:cxn modelId="{39CAB401-4569-459D-94C8-88A5B394C4C5}" srcId="{AA75FBA0-1724-4194-B334-B6DB8E08498C}" destId="{A58CF42A-1B39-42C4-894D-F16EF60EA647}" srcOrd="0" destOrd="0" parTransId="{6E85077A-529F-475D-BCF9-3E4A113E3465}" sibTransId="{04C982CF-F94D-457F-A8F6-1558565D2C53}"/>
    <dgm:cxn modelId="{729EE482-1502-431C-8490-725A456AD9DA}" type="presOf" srcId="{B9BB519F-5431-4CDB-8F04-91606EC4C238}" destId="{FCB51510-2FFC-46C1-BBD8-6F3C4B7F3DC4}" srcOrd="0" destOrd="0" presId="urn:diagrams.loki3.com/BracketList"/>
    <dgm:cxn modelId="{DAE0B285-037E-4748-9C6C-43CF9F09077B}" type="presOf" srcId="{44D302E6-777E-4219-8445-8227986C1D3D}" destId="{262300CA-D637-46F3-87E5-67B11CD2446B}" srcOrd="0" destOrd="0" presId="urn:diagrams.loki3.com/BracketList"/>
    <dgm:cxn modelId="{E9C59FB5-C1D3-47BB-81AF-C4766B35BE33}" srcId="{96567717-879A-40F3-BAF3-031EA2A8B345}" destId="{44D302E6-777E-4219-8445-8227986C1D3D}" srcOrd="2" destOrd="0" parTransId="{84AE56F8-55EE-4070-8009-6E5F30FF9025}" sibTransId="{34670543-8144-48E0-9785-1D2A6FB77F01}"/>
    <dgm:cxn modelId="{4BCC4DA2-2A66-4E38-A65C-E5B81D4FD7DA}" srcId="{96567717-879A-40F3-BAF3-031EA2A8B345}" destId="{EA374C6D-6CE3-43CE-B283-61C59EE9A6A9}" srcOrd="1" destOrd="0" parTransId="{B2B412CA-D211-4281-9696-7A1B5896F28C}" sibTransId="{005177BF-1C4B-475C-926B-AF63188A1BE5}"/>
    <dgm:cxn modelId="{CDB20A57-1590-40A4-9178-7FFBFC92EBB5}" type="presOf" srcId="{D5A328B4-401B-4272-ADF0-50705751E346}" destId="{86E3777D-04DC-4CC4-A7CF-826D9A9F46DF}" srcOrd="0" destOrd="0" presId="urn:diagrams.loki3.com/BracketList"/>
    <dgm:cxn modelId="{D2E26716-D12D-4468-9B99-E3BA10418541}" type="presOf" srcId="{06B79B8F-A6F5-41D3-8659-C602D1380903}" destId="{6A75FD68-D948-4D6F-B326-3558F8533371}" srcOrd="0" destOrd="0" presId="urn:diagrams.loki3.com/BracketList"/>
    <dgm:cxn modelId="{52901C75-FFEF-4294-B59B-CD8E51B8084E}" srcId="{44D302E6-777E-4219-8445-8227986C1D3D}" destId="{5F86A5D7-5C6C-4967-AAAB-55FA08C39D00}" srcOrd="0" destOrd="0" parTransId="{75536500-D2CB-46E1-8B3A-C53DCF11F757}" sibTransId="{761D3351-D44C-418D-9043-679B3B2FB5EF}"/>
    <dgm:cxn modelId="{A7BC58A9-08B8-4BDC-A659-36CE22098302}" type="presOf" srcId="{EA374C6D-6CE3-43CE-B283-61C59EE9A6A9}" destId="{BE0973D2-91A4-439C-AFE3-2EB3AB683980}" srcOrd="0" destOrd="0" presId="urn:diagrams.loki3.com/BracketList"/>
    <dgm:cxn modelId="{D21E7809-93B2-462C-87AF-2A56B36F2C5F}" srcId="{EA374C6D-6CE3-43CE-B283-61C59EE9A6A9}" destId="{06B79B8F-A6F5-41D3-8659-C602D1380903}" srcOrd="0" destOrd="0" parTransId="{232A2819-B1A5-4BF1-96D4-208766AF221B}" sibTransId="{50D50C8C-4231-4310-9909-AA4B8ECAB7A1}"/>
    <dgm:cxn modelId="{AB90E909-8ACA-4C05-BBC5-03DD03169902}" type="presOf" srcId="{5F86A5D7-5C6C-4967-AAAB-55FA08C39D00}" destId="{2BAD1ED0-37CD-47D1-B16C-F7D93B4CA2FF}" srcOrd="0" destOrd="0" presId="urn:diagrams.loki3.com/BracketList"/>
    <dgm:cxn modelId="{D9A3A768-9F0B-4869-91D6-C053C212D33C}" type="presOf" srcId="{AA75FBA0-1724-4194-B334-B6DB8E08498C}" destId="{EFA2394A-5AA2-4B52-A0AD-1786DF1EEC1C}" srcOrd="0" destOrd="0" presId="urn:diagrams.loki3.com/BracketList"/>
    <dgm:cxn modelId="{7AE89F5D-B435-409D-B94F-7F3094783BFC}" srcId="{44D302E6-777E-4219-8445-8227986C1D3D}" destId="{F6FF6A56-75BA-468D-A5EA-6FC5F9D3A308}" srcOrd="1" destOrd="0" parTransId="{0D0EFACA-B545-4CBA-AA45-E59FC7BA78D0}" sibTransId="{4128352B-58C0-4BC2-B120-BE44798EAED0}"/>
    <dgm:cxn modelId="{AC452FE1-26B4-40C5-82C0-70BE8DF1101A}" type="presOf" srcId="{A58CF42A-1B39-42C4-894D-F16EF60EA647}" destId="{ACBE391F-D463-4D8A-95E7-8B923A6A63F8}" srcOrd="0" destOrd="0" presId="urn:diagrams.loki3.com/BracketList"/>
    <dgm:cxn modelId="{4BE1DCAE-6401-4DE7-A196-B68008192710}" srcId="{B9BB519F-5431-4CDB-8F04-91606EC4C238}" destId="{D5A328B4-401B-4272-ADF0-50705751E346}" srcOrd="0" destOrd="0" parTransId="{84C9CABF-1033-4AF5-9993-7D2081E188F4}" sibTransId="{7B7ED19F-978E-4DD3-8CDE-CB67393043D3}"/>
    <dgm:cxn modelId="{A21F2B4F-E74C-46CA-B112-C4792BFD0E3A}" type="presParOf" srcId="{0AE59F71-4DC6-471F-BE3B-F0DFF2135A6A}" destId="{57B81C56-EE2F-4F27-8D7C-CA86646950C3}" srcOrd="0" destOrd="0" presId="urn:diagrams.loki3.com/BracketList"/>
    <dgm:cxn modelId="{3590A9CF-CCDD-48C3-8BE6-43B59CEDA90D}" type="presParOf" srcId="{57B81C56-EE2F-4F27-8D7C-CA86646950C3}" destId="{EFA2394A-5AA2-4B52-A0AD-1786DF1EEC1C}" srcOrd="0" destOrd="0" presId="urn:diagrams.loki3.com/BracketList"/>
    <dgm:cxn modelId="{2EC75B13-4BEB-4DC7-B341-F83469ADEA30}" type="presParOf" srcId="{57B81C56-EE2F-4F27-8D7C-CA86646950C3}" destId="{FF94845F-EBB3-4599-987B-795E11EFE018}" srcOrd="1" destOrd="0" presId="urn:diagrams.loki3.com/BracketList"/>
    <dgm:cxn modelId="{1723F375-97D0-4652-BF01-0C5E97DCAFC3}" type="presParOf" srcId="{57B81C56-EE2F-4F27-8D7C-CA86646950C3}" destId="{FBEC643E-F924-474E-BD5B-703B8C62D27D}" srcOrd="2" destOrd="0" presId="urn:diagrams.loki3.com/BracketList"/>
    <dgm:cxn modelId="{D2C9E018-0926-4494-81D8-DAADA4FC1061}" type="presParOf" srcId="{57B81C56-EE2F-4F27-8D7C-CA86646950C3}" destId="{ACBE391F-D463-4D8A-95E7-8B923A6A63F8}" srcOrd="3" destOrd="0" presId="urn:diagrams.loki3.com/BracketList"/>
    <dgm:cxn modelId="{65506A0D-677F-4B89-92A9-777F53811861}" type="presParOf" srcId="{0AE59F71-4DC6-471F-BE3B-F0DFF2135A6A}" destId="{B99DBE68-833D-4FEA-97AF-6814C88E34F7}" srcOrd="1" destOrd="0" presId="urn:diagrams.loki3.com/BracketList"/>
    <dgm:cxn modelId="{4F482A0E-FF90-4ECC-A67A-F286F3456488}" type="presParOf" srcId="{0AE59F71-4DC6-471F-BE3B-F0DFF2135A6A}" destId="{6AFEC97A-1D64-4491-A939-6D293FD922AB}" srcOrd="2" destOrd="0" presId="urn:diagrams.loki3.com/BracketList"/>
    <dgm:cxn modelId="{15947FE4-A45B-4E65-A24B-444CE2256A1B}" type="presParOf" srcId="{6AFEC97A-1D64-4491-A939-6D293FD922AB}" destId="{BE0973D2-91A4-439C-AFE3-2EB3AB683980}" srcOrd="0" destOrd="0" presId="urn:diagrams.loki3.com/BracketList"/>
    <dgm:cxn modelId="{D74A86DD-E961-442B-B115-70206CE1EAA3}" type="presParOf" srcId="{6AFEC97A-1D64-4491-A939-6D293FD922AB}" destId="{868A92D7-2354-4773-85DF-2AD03ACAE5CD}" srcOrd="1" destOrd="0" presId="urn:diagrams.loki3.com/BracketList"/>
    <dgm:cxn modelId="{133E0760-DE78-46D7-9752-EEFC0E05EEBB}" type="presParOf" srcId="{6AFEC97A-1D64-4491-A939-6D293FD922AB}" destId="{4901EABB-0065-41FF-AEDF-0DC0868628C9}" srcOrd="2" destOrd="0" presId="urn:diagrams.loki3.com/BracketList"/>
    <dgm:cxn modelId="{2D98B26C-E67D-4161-BE81-C74D38E0AC53}" type="presParOf" srcId="{6AFEC97A-1D64-4491-A939-6D293FD922AB}" destId="{6A75FD68-D948-4D6F-B326-3558F8533371}" srcOrd="3" destOrd="0" presId="urn:diagrams.loki3.com/BracketList"/>
    <dgm:cxn modelId="{5C32C35E-34C1-422D-B0B4-9E8BABFD1B3C}" type="presParOf" srcId="{0AE59F71-4DC6-471F-BE3B-F0DFF2135A6A}" destId="{A91B4B86-B804-478B-B8C2-1DAB90191516}" srcOrd="3" destOrd="0" presId="urn:diagrams.loki3.com/BracketList"/>
    <dgm:cxn modelId="{2C8F8116-F094-4010-9AA9-D580529AB3E8}" type="presParOf" srcId="{0AE59F71-4DC6-471F-BE3B-F0DFF2135A6A}" destId="{53E2F990-17CF-49BE-A01C-EB404FC52E6D}" srcOrd="4" destOrd="0" presId="urn:diagrams.loki3.com/BracketList"/>
    <dgm:cxn modelId="{9E6F31DA-92E7-49F8-A89C-7F57816EC1EE}" type="presParOf" srcId="{53E2F990-17CF-49BE-A01C-EB404FC52E6D}" destId="{262300CA-D637-46F3-87E5-67B11CD2446B}" srcOrd="0" destOrd="0" presId="urn:diagrams.loki3.com/BracketList"/>
    <dgm:cxn modelId="{2ABDE80D-2DBF-471E-9FB2-FCC9E19D942A}" type="presParOf" srcId="{53E2F990-17CF-49BE-A01C-EB404FC52E6D}" destId="{93C1C33F-1013-4D15-9F13-56CD871C0A24}" srcOrd="1" destOrd="0" presId="urn:diagrams.loki3.com/BracketList"/>
    <dgm:cxn modelId="{FFE09A14-45D1-4ACB-8FCF-DAFEF9EA7D50}" type="presParOf" srcId="{53E2F990-17CF-49BE-A01C-EB404FC52E6D}" destId="{23EC6F9A-C49B-4848-A7ED-0EF5AD5814FC}" srcOrd="2" destOrd="0" presId="urn:diagrams.loki3.com/BracketList"/>
    <dgm:cxn modelId="{E167D57F-BBF8-4AC9-8A59-B2DE51ED3C8C}" type="presParOf" srcId="{53E2F990-17CF-49BE-A01C-EB404FC52E6D}" destId="{2BAD1ED0-37CD-47D1-B16C-F7D93B4CA2FF}" srcOrd="3" destOrd="0" presId="urn:diagrams.loki3.com/BracketList"/>
    <dgm:cxn modelId="{E2CCD08E-CBEE-41FC-8035-AB548ABD163E}" type="presParOf" srcId="{0AE59F71-4DC6-471F-BE3B-F0DFF2135A6A}" destId="{A8FB165C-076A-4576-ACDE-DF8732110979}" srcOrd="5" destOrd="0" presId="urn:diagrams.loki3.com/BracketList"/>
    <dgm:cxn modelId="{07F63504-F773-40EF-9B67-E8BE1D27BB74}" type="presParOf" srcId="{0AE59F71-4DC6-471F-BE3B-F0DFF2135A6A}" destId="{90DF3416-AFC0-4E34-B62C-E12E499F3A2B}" srcOrd="6" destOrd="0" presId="urn:diagrams.loki3.com/BracketList"/>
    <dgm:cxn modelId="{39248AAB-AAB9-4853-AD59-E6EACAD4F9D3}" type="presParOf" srcId="{90DF3416-AFC0-4E34-B62C-E12E499F3A2B}" destId="{FCB51510-2FFC-46C1-BBD8-6F3C4B7F3DC4}" srcOrd="0" destOrd="0" presId="urn:diagrams.loki3.com/BracketList"/>
    <dgm:cxn modelId="{DE219FD1-19C2-465B-B5AB-84D7D631BA56}" type="presParOf" srcId="{90DF3416-AFC0-4E34-B62C-E12E499F3A2B}" destId="{B8A87377-8C40-412A-9C57-4E616008F3E1}" srcOrd="1" destOrd="0" presId="urn:diagrams.loki3.com/BracketList"/>
    <dgm:cxn modelId="{996BC342-E803-44B6-AA6D-7F02F872EC07}" type="presParOf" srcId="{90DF3416-AFC0-4E34-B62C-E12E499F3A2B}" destId="{797510FE-CF79-438A-924D-F1B43E570E75}" srcOrd="2" destOrd="0" presId="urn:diagrams.loki3.com/BracketList"/>
    <dgm:cxn modelId="{667AEB29-4D08-4356-8558-6EEC335EAF3D}" type="presParOf" srcId="{90DF3416-AFC0-4E34-B62C-E12E499F3A2B}" destId="{86E3777D-04DC-4CC4-A7CF-826D9A9F46DF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96567717-879A-40F3-BAF3-031EA2A8B345}" type="doc">
      <dgm:prSet loTypeId="urn:diagrams.loki3.com/BracketList" loCatId="list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A75FBA0-1724-4194-B334-B6DB8E08498C}">
      <dgm:prSet custT="1"/>
      <dgm:spPr>
        <a:solidFill>
          <a:srgbClr val="7B7477">
            <a:alpha val="95000"/>
          </a:srgbClr>
        </a:solidFill>
        <a:effectLst>
          <a:softEdge rad="31750"/>
        </a:effectLst>
      </dgm:spPr>
      <dgm:t>
        <a:bodyPr/>
        <a:lstStyle/>
        <a:p>
          <a:pPr rtl="0"/>
          <a:r>
            <a:rPr lang="en-US" sz="2000" b="1" dirty="0" smtClean="0">
              <a:solidFill>
                <a:schemeClr val="bg1"/>
              </a:solidFill>
            </a:rPr>
            <a:t>Charting Quick-Start</a:t>
          </a:r>
          <a:endParaRPr lang="en-US" sz="2000" dirty="0">
            <a:solidFill>
              <a:schemeClr val="bg1"/>
            </a:solidFill>
          </a:endParaRPr>
        </a:p>
      </dgm:t>
    </dgm:pt>
    <dgm:pt modelId="{86FCE1F1-BE18-4D99-BC0B-E3FF778C6F54}" type="parTrans" cxnId="{C37CB4E3-01D3-43B8-AD52-D3393B9B14BF}">
      <dgm:prSet/>
      <dgm:spPr/>
      <dgm:t>
        <a:bodyPr/>
        <a:lstStyle/>
        <a:p>
          <a:endParaRPr lang="en-US"/>
        </a:p>
      </dgm:t>
    </dgm:pt>
    <dgm:pt modelId="{B1F5032C-FB1B-4484-AD8B-ED60CBBCEA75}" type="sibTrans" cxnId="{C37CB4E3-01D3-43B8-AD52-D3393B9B14BF}">
      <dgm:prSet/>
      <dgm:spPr/>
      <dgm:t>
        <a:bodyPr/>
        <a:lstStyle/>
        <a:p>
          <a:endParaRPr lang="en-US"/>
        </a:p>
      </dgm:t>
    </dgm:pt>
    <dgm:pt modelId="{5F86A5D7-5C6C-4967-AAAB-55FA08C39D00}">
      <dgm:prSet/>
      <dgm:spPr>
        <a:solidFill>
          <a:schemeClr val="lt1">
            <a:hueOff val="0"/>
            <a:satOff val="0"/>
            <a:lumOff val="0"/>
            <a:alpha val="75000"/>
          </a:schemeClr>
        </a:solidFill>
        <a:ln>
          <a:solidFill>
            <a:srgbClr val="515257"/>
          </a:solidFill>
        </a:ln>
      </dgm:spPr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Using </a:t>
          </a:r>
          <a:r>
            <a:rPr lang="en-US" dirty="0" err="1" smtClean="0">
              <a:solidFill>
                <a:srgbClr val="515257"/>
              </a:solidFill>
            </a:rPr>
            <a:t>DateTime.Now.Ticks</a:t>
          </a:r>
          <a:r>
            <a:rPr lang="en-US" dirty="0" smtClean="0">
              <a:solidFill>
                <a:srgbClr val="515257"/>
              </a:solidFill>
            </a:rPr>
            <a:t>, find the difference in processing time for the final samples.</a:t>
          </a:r>
          <a:endParaRPr lang="en-US" dirty="0">
            <a:solidFill>
              <a:srgbClr val="515257"/>
            </a:solidFill>
          </a:endParaRPr>
        </a:p>
      </dgm:t>
    </dgm:pt>
    <dgm:pt modelId="{44D302E6-777E-4219-8445-8227986C1D3D}">
      <dgm:prSet custT="1"/>
      <dgm:spPr>
        <a:solidFill>
          <a:srgbClr val="7B7477">
            <a:alpha val="95000"/>
          </a:srgbClr>
        </a:solidFill>
        <a:effectLst>
          <a:softEdge rad="31750"/>
        </a:effectLst>
      </dgm:spPr>
      <dgm:t>
        <a:bodyPr/>
        <a:lstStyle/>
        <a:p>
          <a:pPr rtl="0"/>
          <a:r>
            <a:rPr lang="en-US" sz="2000" b="1" dirty="0" smtClean="0">
              <a:solidFill>
                <a:schemeClr val="bg1"/>
              </a:solidFill>
            </a:rPr>
            <a:t>Sampling Functions and Performance</a:t>
          </a:r>
          <a:endParaRPr lang="en-US" sz="2000" dirty="0">
            <a:solidFill>
              <a:schemeClr val="bg1"/>
            </a:solidFill>
          </a:endParaRPr>
        </a:p>
      </dgm:t>
    </dgm:pt>
    <dgm:pt modelId="{34670543-8144-48E0-9785-1D2A6FB77F01}" type="sibTrans" cxnId="{E9C59FB5-C1D3-47BB-81AF-C4766B35BE33}">
      <dgm:prSet/>
      <dgm:spPr/>
      <dgm:t>
        <a:bodyPr/>
        <a:lstStyle/>
        <a:p>
          <a:endParaRPr lang="en-US"/>
        </a:p>
      </dgm:t>
    </dgm:pt>
    <dgm:pt modelId="{84AE56F8-55EE-4070-8009-6E5F30FF9025}" type="parTrans" cxnId="{E9C59FB5-C1D3-47BB-81AF-C4766B35BE33}">
      <dgm:prSet/>
      <dgm:spPr/>
      <dgm:t>
        <a:bodyPr/>
        <a:lstStyle/>
        <a:p>
          <a:endParaRPr lang="en-US"/>
        </a:p>
      </dgm:t>
    </dgm:pt>
    <dgm:pt modelId="{761D3351-D44C-418D-9043-679B3B2FB5EF}" type="sibTrans" cxnId="{52901C75-FFEF-4294-B59B-CD8E51B8084E}">
      <dgm:prSet/>
      <dgm:spPr/>
      <dgm:t>
        <a:bodyPr/>
        <a:lstStyle/>
        <a:p>
          <a:endParaRPr lang="en-US"/>
        </a:p>
      </dgm:t>
    </dgm:pt>
    <dgm:pt modelId="{75536500-D2CB-46E1-8B3A-C53DCF11F757}" type="parTrans" cxnId="{52901C75-FFEF-4294-B59B-CD8E51B8084E}">
      <dgm:prSet/>
      <dgm:spPr/>
      <dgm:t>
        <a:bodyPr/>
        <a:lstStyle/>
        <a:p>
          <a:endParaRPr lang="en-US"/>
        </a:p>
      </dgm:t>
    </dgm:pt>
    <dgm:pt modelId="{06B79B8F-A6F5-41D3-8659-C602D1380903}">
      <dgm:prSet/>
      <dgm:spPr>
        <a:solidFill>
          <a:schemeClr val="lt1">
            <a:hueOff val="0"/>
            <a:satOff val="0"/>
            <a:lumOff val="0"/>
            <a:alpha val="75000"/>
          </a:schemeClr>
        </a:solidFill>
        <a:ln>
          <a:solidFill>
            <a:srgbClr val="515257"/>
          </a:solidFill>
        </a:ln>
      </dgm:spPr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Add a title to the Column chart. </a:t>
          </a:r>
          <a:endParaRPr lang="en-US" dirty="0">
            <a:solidFill>
              <a:srgbClr val="515257"/>
            </a:solidFill>
          </a:endParaRPr>
        </a:p>
      </dgm:t>
    </dgm:pt>
    <dgm:pt modelId="{EA374C6D-6CE3-43CE-B283-61C59EE9A6A9}">
      <dgm:prSet custT="1"/>
      <dgm:spPr>
        <a:solidFill>
          <a:srgbClr val="7B7477">
            <a:alpha val="95000"/>
          </a:srgbClr>
        </a:solidFill>
        <a:effectLst>
          <a:softEdge rad="31750"/>
        </a:effectLst>
      </dgm:spPr>
      <dgm:t>
        <a:bodyPr/>
        <a:lstStyle/>
        <a:p>
          <a:pPr rtl="0"/>
          <a:r>
            <a:rPr lang="en-US" sz="2000" b="1" dirty="0" smtClean="0">
              <a:solidFill>
                <a:schemeClr val="bg1"/>
              </a:solidFill>
            </a:rPr>
            <a:t>Introduction to Data Visualization</a:t>
          </a:r>
          <a:endParaRPr lang="en-US" sz="2000" dirty="0">
            <a:solidFill>
              <a:schemeClr val="bg1"/>
            </a:solidFill>
          </a:endParaRPr>
        </a:p>
      </dgm:t>
    </dgm:pt>
    <dgm:pt modelId="{005177BF-1C4B-475C-926B-AF63188A1BE5}" type="sibTrans" cxnId="{4BCC4DA2-2A66-4E38-A65C-E5B81D4FD7DA}">
      <dgm:prSet/>
      <dgm:spPr/>
      <dgm:t>
        <a:bodyPr/>
        <a:lstStyle/>
        <a:p>
          <a:endParaRPr lang="en-US"/>
        </a:p>
      </dgm:t>
    </dgm:pt>
    <dgm:pt modelId="{B2B412CA-D211-4281-9696-7A1B5896F28C}" type="parTrans" cxnId="{4BCC4DA2-2A66-4E38-A65C-E5B81D4FD7DA}">
      <dgm:prSet/>
      <dgm:spPr/>
      <dgm:t>
        <a:bodyPr/>
        <a:lstStyle/>
        <a:p>
          <a:endParaRPr lang="en-US"/>
        </a:p>
      </dgm:t>
    </dgm:pt>
    <dgm:pt modelId="{50D50C8C-4231-4310-9909-AA4B8ECAB7A1}" type="sibTrans" cxnId="{D21E7809-93B2-462C-87AF-2A56B36F2C5F}">
      <dgm:prSet/>
      <dgm:spPr/>
      <dgm:t>
        <a:bodyPr/>
        <a:lstStyle/>
        <a:p>
          <a:endParaRPr lang="en-US"/>
        </a:p>
      </dgm:t>
    </dgm:pt>
    <dgm:pt modelId="{232A2819-B1A5-4BF1-96D4-208766AF221B}" type="parTrans" cxnId="{D21E7809-93B2-462C-87AF-2A56B36F2C5F}">
      <dgm:prSet/>
      <dgm:spPr/>
      <dgm:t>
        <a:bodyPr/>
        <a:lstStyle/>
        <a:p>
          <a:endParaRPr lang="en-US"/>
        </a:p>
      </dgm:t>
    </dgm:pt>
    <dgm:pt modelId="{A58CF42A-1B39-42C4-894D-F16EF60EA647}">
      <dgm:prSet/>
      <dgm:spPr>
        <a:solidFill>
          <a:schemeClr val="lt1">
            <a:hueOff val="0"/>
            <a:satOff val="0"/>
            <a:lumOff val="0"/>
            <a:alpha val="75000"/>
          </a:schemeClr>
        </a:solidFill>
        <a:ln>
          <a:solidFill>
            <a:srgbClr val="515257"/>
          </a:solidFill>
        </a:ln>
      </dgm:spPr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Add a vertical line to the “Combining Charts” example to make an asterisk, then center the figure on the chart.</a:t>
          </a:r>
          <a:endParaRPr lang="en-US" dirty="0">
            <a:solidFill>
              <a:srgbClr val="515257"/>
            </a:solidFill>
          </a:endParaRPr>
        </a:p>
      </dgm:t>
    </dgm:pt>
    <dgm:pt modelId="{04C982CF-F94D-457F-A8F6-1558565D2C53}" type="sibTrans" cxnId="{39CAB401-4569-459D-94C8-88A5B394C4C5}">
      <dgm:prSet/>
      <dgm:spPr/>
      <dgm:t>
        <a:bodyPr/>
        <a:lstStyle/>
        <a:p>
          <a:endParaRPr lang="en-US"/>
        </a:p>
      </dgm:t>
    </dgm:pt>
    <dgm:pt modelId="{6E85077A-529F-475D-BCF9-3E4A113E3465}" type="parTrans" cxnId="{39CAB401-4569-459D-94C8-88A5B394C4C5}">
      <dgm:prSet/>
      <dgm:spPr/>
      <dgm:t>
        <a:bodyPr/>
        <a:lstStyle/>
        <a:p>
          <a:endParaRPr lang="en-US"/>
        </a:p>
      </dgm:t>
    </dgm:pt>
    <dgm:pt modelId="{0AE59F71-4DC6-471F-BE3B-F0DFF2135A6A}" type="pres">
      <dgm:prSet presAssocID="{96567717-879A-40F3-BAF3-031EA2A8B345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7B81C56-EE2F-4F27-8D7C-CA86646950C3}" type="pres">
      <dgm:prSet presAssocID="{AA75FBA0-1724-4194-B334-B6DB8E08498C}" presName="linNode" presStyleCnt="0"/>
      <dgm:spPr/>
    </dgm:pt>
    <dgm:pt modelId="{EFA2394A-5AA2-4B52-A0AD-1786DF1EEC1C}" type="pres">
      <dgm:prSet presAssocID="{AA75FBA0-1724-4194-B334-B6DB8E08498C}" presName="parTx" presStyleLbl="revTx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F94845F-EBB3-4599-987B-795E11EFE018}" type="pres">
      <dgm:prSet presAssocID="{AA75FBA0-1724-4194-B334-B6DB8E08498C}" presName="bracket" presStyleLbl="parChTrans1D1" presStyleIdx="0" presStyleCnt="3" custLinFactNeighborX="42421"/>
      <dgm:spPr>
        <a:ln w="19050">
          <a:solidFill>
            <a:srgbClr val="515257"/>
          </a:solidFill>
        </a:ln>
      </dgm:spPr>
      <dgm:t>
        <a:bodyPr/>
        <a:lstStyle/>
        <a:p>
          <a:endParaRPr lang="en-US"/>
        </a:p>
      </dgm:t>
    </dgm:pt>
    <dgm:pt modelId="{FBEC643E-F924-474E-BD5B-703B8C62D27D}" type="pres">
      <dgm:prSet presAssocID="{AA75FBA0-1724-4194-B334-B6DB8E08498C}" presName="spH" presStyleCnt="0"/>
      <dgm:spPr/>
    </dgm:pt>
    <dgm:pt modelId="{ACBE391F-D463-4D8A-95E7-8B923A6A63F8}" type="pres">
      <dgm:prSet presAssocID="{AA75FBA0-1724-4194-B334-B6DB8E08498C}" presName="desTx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99DBE68-833D-4FEA-97AF-6814C88E34F7}" type="pres">
      <dgm:prSet presAssocID="{B1F5032C-FB1B-4484-AD8B-ED60CBBCEA75}" presName="spV" presStyleCnt="0"/>
      <dgm:spPr/>
    </dgm:pt>
    <dgm:pt modelId="{6AFEC97A-1D64-4491-A939-6D293FD922AB}" type="pres">
      <dgm:prSet presAssocID="{EA374C6D-6CE3-43CE-B283-61C59EE9A6A9}" presName="linNode" presStyleCnt="0"/>
      <dgm:spPr/>
    </dgm:pt>
    <dgm:pt modelId="{BE0973D2-91A4-439C-AFE3-2EB3AB683980}" type="pres">
      <dgm:prSet presAssocID="{EA374C6D-6CE3-43CE-B283-61C59EE9A6A9}" presName="parTx" presStyleLbl="revTx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68A92D7-2354-4773-85DF-2AD03ACAE5CD}" type="pres">
      <dgm:prSet presAssocID="{EA374C6D-6CE3-43CE-B283-61C59EE9A6A9}" presName="bracket" presStyleLbl="parChTrans1D1" presStyleIdx="1" presStyleCnt="3" custLinFactNeighborX="47763"/>
      <dgm:spPr>
        <a:ln w="19050">
          <a:solidFill>
            <a:srgbClr val="515257"/>
          </a:solidFill>
        </a:ln>
      </dgm:spPr>
      <dgm:t>
        <a:bodyPr/>
        <a:lstStyle/>
        <a:p>
          <a:endParaRPr lang="en-US"/>
        </a:p>
      </dgm:t>
    </dgm:pt>
    <dgm:pt modelId="{4901EABB-0065-41FF-AEDF-0DC0868628C9}" type="pres">
      <dgm:prSet presAssocID="{EA374C6D-6CE3-43CE-B283-61C59EE9A6A9}" presName="spH" presStyleCnt="0"/>
      <dgm:spPr/>
    </dgm:pt>
    <dgm:pt modelId="{6A75FD68-D948-4D6F-B326-3558F8533371}" type="pres">
      <dgm:prSet presAssocID="{EA374C6D-6CE3-43CE-B283-61C59EE9A6A9}" presName="desTx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91B4B86-B804-478B-B8C2-1DAB90191516}" type="pres">
      <dgm:prSet presAssocID="{005177BF-1C4B-475C-926B-AF63188A1BE5}" presName="spV" presStyleCnt="0"/>
      <dgm:spPr/>
    </dgm:pt>
    <dgm:pt modelId="{53E2F990-17CF-49BE-A01C-EB404FC52E6D}" type="pres">
      <dgm:prSet presAssocID="{44D302E6-777E-4219-8445-8227986C1D3D}" presName="linNode" presStyleCnt="0"/>
      <dgm:spPr/>
    </dgm:pt>
    <dgm:pt modelId="{262300CA-D637-46F3-87E5-67B11CD2446B}" type="pres">
      <dgm:prSet presAssocID="{44D302E6-777E-4219-8445-8227986C1D3D}" presName="parTx" presStyleLbl="revTx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3C1C33F-1013-4D15-9F13-56CD871C0A24}" type="pres">
      <dgm:prSet presAssocID="{44D302E6-777E-4219-8445-8227986C1D3D}" presName="bracket" presStyleLbl="parChTrans1D1" presStyleIdx="2" presStyleCnt="3" custLinFactNeighborX="47763" custLinFactNeighborY="648"/>
      <dgm:spPr>
        <a:ln w="19050">
          <a:solidFill>
            <a:srgbClr val="515257"/>
          </a:solidFill>
        </a:ln>
      </dgm:spPr>
      <dgm:t>
        <a:bodyPr/>
        <a:lstStyle/>
        <a:p>
          <a:endParaRPr lang="en-US"/>
        </a:p>
      </dgm:t>
    </dgm:pt>
    <dgm:pt modelId="{23EC6F9A-C49B-4848-A7ED-0EF5AD5814FC}" type="pres">
      <dgm:prSet presAssocID="{44D302E6-777E-4219-8445-8227986C1D3D}" presName="spH" presStyleCnt="0"/>
      <dgm:spPr/>
    </dgm:pt>
    <dgm:pt modelId="{2BAD1ED0-37CD-47D1-B16C-F7D93B4CA2FF}" type="pres">
      <dgm:prSet presAssocID="{44D302E6-777E-4219-8445-8227986C1D3D}" presName="desTx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49F109E-95F2-4E3E-AC71-D73EE60B61C5}" type="presOf" srcId="{44D302E6-777E-4219-8445-8227986C1D3D}" destId="{262300CA-D637-46F3-87E5-67B11CD2446B}" srcOrd="0" destOrd="0" presId="urn:diagrams.loki3.com/BracketList"/>
    <dgm:cxn modelId="{8A4D7A0A-DED7-4DF9-8220-D53F741CBF05}" type="presOf" srcId="{06B79B8F-A6F5-41D3-8659-C602D1380903}" destId="{6A75FD68-D948-4D6F-B326-3558F8533371}" srcOrd="0" destOrd="0" presId="urn:diagrams.loki3.com/BracketList"/>
    <dgm:cxn modelId="{15A0063D-DE5D-4BDB-9352-A24043F56A07}" type="presOf" srcId="{A58CF42A-1B39-42C4-894D-F16EF60EA647}" destId="{ACBE391F-D463-4D8A-95E7-8B923A6A63F8}" srcOrd="0" destOrd="0" presId="urn:diagrams.loki3.com/BracketList"/>
    <dgm:cxn modelId="{C37CB4E3-01D3-43B8-AD52-D3393B9B14BF}" srcId="{96567717-879A-40F3-BAF3-031EA2A8B345}" destId="{AA75FBA0-1724-4194-B334-B6DB8E08498C}" srcOrd="0" destOrd="0" parTransId="{86FCE1F1-BE18-4D99-BC0B-E3FF778C6F54}" sibTransId="{B1F5032C-FB1B-4484-AD8B-ED60CBBCEA75}"/>
    <dgm:cxn modelId="{4BCC4DA2-2A66-4E38-A65C-E5B81D4FD7DA}" srcId="{96567717-879A-40F3-BAF3-031EA2A8B345}" destId="{EA374C6D-6CE3-43CE-B283-61C59EE9A6A9}" srcOrd="1" destOrd="0" parTransId="{B2B412CA-D211-4281-9696-7A1B5896F28C}" sibTransId="{005177BF-1C4B-475C-926B-AF63188A1BE5}"/>
    <dgm:cxn modelId="{D21E7809-93B2-462C-87AF-2A56B36F2C5F}" srcId="{EA374C6D-6CE3-43CE-B283-61C59EE9A6A9}" destId="{06B79B8F-A6F5-41D3-8659-C602D1380903}" srcOrd="0" destOrd="0" parTransId="{232A2819-B1A5-4BF1-96D4-208766AF221B}" sibTransId="{50D50C8C-4231-4310-9909-AA4B8ECAB7A1}"/>
    <dgm:cxn modelId="{6832FA1D-8209-4CD3-B7AB-9B4DD01E9C07}" type="presOf" srcId="{AA75FBA0-1724-4194-B334-B6DB8E08498C}" destId="{EFA2394A-5AA2-4B52-A0AD-1786DF1EEC1C}" srcOrd="0" destOrd="0" presId="urn:diagrams.loki3.com/BracketList"/>
    <dgm:cxn modelId="{893B21B0-ED40-4F0D-8B82-3F8ADEDFBD80}" type="presOf" srcId="{96567717-879A-40F3-BAF3-031EA2A8B345}" destId="{0AE59F71-4DC6-471F-BE3B-F0DFF2135A6A}" srcOrd="0" destOrd="0" presId="urn:diagrams.loki3.com/BracketList"/>
    <dgm:cxn modelId="{52901C75-FFEF-4294-B59B-CD8E51B8084E}" srcId="{44D302E6-777E-4219-8445-8227986C1D3D}" destId="{5F86A5D7-5C6C-4967-AAAB-55FA08C39D00}" srcOrd="0" destOrd="0" parTransId="{75536500-D2CB-46E1-8B3A-C53DCF11F757}" sibTransId="{761D3351-D44C-418D-9043-679B3B2FB5EF}"/>
    <dgm:cxn modelId="{E9C59FB5-C1D3-47BB-81AF-C4766B35BE33}" srcId="{96567717-879A-40F3-BAF3-031EA2A8B345}" destId="{44D302E6-777E-4219-8445-8227986C1D3D}" srcOrd="2" destOrd="0" parTransId="{84AE56F8-55EE-4070-8009-6E5F30FF9025}" sibTransId="{34670543-8144-48E0-9785-1D2A6FB77F01}"/>
    <dgm:cxn modelId="{57ED5A31-5A26-4D06-BB1D-DDF907941273}" type="presOf" srcId="{EA374C6D-6CE3-43CE-B283-61C59EE9A6A9}" destId="{BE0973D2-91A4-439C-AFE3-2EB3AB683980}" srcOrd="0" destOrd="0" presId="urn:diagrams.loki3.com/BracketList"/>
    <dgm:cxn modelId="{39CAB401-4569-459D-94C8-88A5B394C4C5}" srcId="{AA75FBA0-1724-4194-B334-B6DB8E08498C}" destId="{A58CF42A-1B39-42C4-894D-F16EF60EA647}" srcOrd="0" destOrd="0" parTransId="{6E85077A-529F-475D-BCF9-3E4A113E3465}" sibTransId="{04C982CF-F94D-457F-A8F6-1558565D2C53}"/>
    <dgm:cxn modelId="{F3967B7F-1DC2-431E-98D1-5C5BF6EDC066}" type="presOf" srcId="{5F86A5D7-5C6C-4967-AAAB-55FA08C39D00}" destId="{2BAD1ED0-37CD-47D1-B16C-F7D93B4CA2FF}" srcOrd="0" destOrd="0" presId="urn:diagrams.loki3.com/BracketList"/>
    <dgm:cxn modelId="{6D39043A-3DBD-4E65-8E6E-3B3D8785B5B4}" type="presParOf" srcId="{0AE59F71-4DC6-471F-BE3B-F0DFF2135A6A}" destId="{57B81C56-EE2F-4F27-8D7C-CA86646950C3}" srcOrd="0" destOrd="0" presId="urn:diagrams.loki3.com/BracketList"/>
    <dgm:cxn modelId="{EBEA4EC3-AC21-4DA6-AF95-1651893D94CF}" type="presParOf" srcId="{57B81C56-EE2F-4F27-8D7C-CA86646950C3}" destId="{EFA2394A-5AA2-4B52-A0AD-1786DF1EEC1C}" srcOrd="0" destOrd="0" presId="urn:diagrams.loki3.com/BracketList"/>
    <dgm:cxn modelId="{3922ADD2-58E3-40EC-8ADF-EEFA359C4D8A}" type="presParOf" srcId="{57B81C56-EE2F-4F27-8D7C-CA86646950C3}" destId="{FF94845F-EBB3-4599-987B-795E11EFE018}" srcOrd="1" destOrd="0" presId="urn:diagrams.loki3.com/BracketList"/>
    <dgm:cxn modelId="{9D4305F3-8FFA-43BD-99A0-ACCE2F481174}" type="presParOf" srcId="{57B81C56-EE2F-4F27-8D7C-CA86646950C3}" destId="{FBEC643E-F924-474E-BD5B-703B8C62D27D}" srcOrd="2" destOrd="0" presId="urn:diagrams.loki3.com/BracketList"/>
    <dgm:cxn modelId="{34D65FD0-9280-4D2C-8AE9-6B8979E8E163}" type="presParOf" srcId="{57B81C56-EE2F-4F27-8D7C-CA86646950C3}" destId="{ACBE391F-D463-4D8A-95E7-8B923A6A63F8}" srcOrd="3" destOrd="0" presId="urn:diagrams.loki3.com/BracketList"/>
    <dgm:cxn modelId="{81D6E1AF-5344-40BC-A0D7-E8B323577FF6}" type="presParOf" srcId="{0AE59F71-4DC6-471F-BE3B-F0DFF2135A6A}" destId="{B99DBE68-833D-4FEA-97AF-6814C88E34F7}" srcOrd="1" destOrd="0" presId="urn:diagrams.loki3.com/BracketList"/>
    <dgm:cxn modelId="{4BC417AB-C372-41E4-9283-3F7D09B8EE29}" type="presParOf" srcId="{0AE59F71-4DC6-471F-BE3B-F0DFF2135A6A}" destId="{6AFEC97A-1D64-4491-A939-6D293FD922AB}" srcOrd="2" destOrd="0" presId="urn:diagrams.loki3.com/BracketList"/>
    <dgm:cxn modelId="{C7166337-BD9A-4C6C-B071-74FF6F9EE3DA}" type="presParOf" srcId="{6AFEC97A-1D64-4491-A939-6D293FD922AB}" destId="{BE0973D2-91A4-439C-AFE3-2EB3AB683980}" srcOrd="0" destOrd="0" presId="urn:diagrams.loki3.com/BracketList"/>
    <dgm:cxn modelId="{4ED3149E-B565-4F91-AFC9-2C5E8FC79ECD}" type="presParOf" srcId="{6AFEC97A-1D64-4491-A939-6D293FD922AB}" destId="{868A92D7-2354-4773-85DF-2AD03ACAE5CD}" srcOrd="1" destOrd="0" presId="urn:diagrams.loki3.com/BracketList"/>
    <dgm:cxn modelId="{DA697271-B5D9-49D3-9BF3-A24B2495B949}" type="presParOf" srcId="{6AFEC97A-1D64-4491-A939-6D293FD922AB}" destId="{4901EABB-0065-41FF-AEDF-0DC0868628C9}" srcOrd="2" destOrd="0" presId="urn:diagrams.loki3.com/BracketList"/>
    <dgm:cxn modelId="{751FBA89-18DF-473A-A4E1-2BB4FFABF595}" type="presParOf" srcId="{6AFEC97A-1D64-4491-A939-6D293FD922AB}" destId="{6A75FD68-D948-4D6F-B326-3558F8533371}" srcOrd="3" destOrd="0" presId="urn:diagrams.loki3.com/BracketList"/>
    <dgm:cxn modelId="{7DC6ACE7-D318-4B25-9D2B-BEFD67443CC5}" type="presParOf" srcId="{0AE59F71-4DC6-471F-BE3B-F0DFF2135A6A}" destId="{A91B4B86-B804-478B-B8C2-1DAB90191516}" srcOrd="3" destOrd="0" presId="urn:diagrams.loki3.com/BracketList"/>
    <dgm:cxn modelId="{090716C9-8757-412C-81E0-567A9ABDC2A3}" type="presParOf" srcId="{0AE59F71-4DC6-471F-BE3B-F0DFF2135A6A}" destId="{53E2F990-17CF-49BE-A01C-EB404FC52E6D}" srcOrd="4" destOrd="0" presId="urn:diagrams.loki3.com/BracketList"/>
    <dgm:cxn modelId="{7141DD7D-1DBC-4E8E-81B1-B36D3ECB2BAE}" type="presParOf" srcId="{53E2F990-17CF-49BE-A01C-EB404FC52E6D}" destId="{262300CA-D637-46F3-87E5-67B11CD2446B}" srcOrd="0" destOrd="0" presId="urn:diagrams.loki3.com/BracketList"/>
    <dgm:cxn modelId="{B5087953-35C6-4FF8-A6B8-BD9DA4BAE916}" type="presParOf" srcId="{53E2F990-17CF-49BE-A01C-EB404FC52E6D}" destId="{93C1C33F-1013-4D15-9F13-56CD871C0A24}" srcOrd="1" destOrd="0" presId="urn:diagrams.loki3.com/BracketList"/>
    <dgm:cxn modelId="{DE1ADB57-896A-4AE9-B4D4-658BB5D271B6}" type="presParOf" srcId="{53E2F990-17CF-49BE-A01C-EB404FC52E6D}" destId="{23EC6F9A-C49B-4848-A7ED-0EF5AD5814FC}" srcOrd="2" destOrd="0" presId="urn:diagrams.loki3.com/BracketList"/>
    <dgm:cxn modelId="{4292AF20-9D1C-41E1-BC98-842BD80A4AE3}" type="presParOf" srcId="{53E2F990-17CF-49BE-A01C-EB404FC52E6D}" destId="{2BAD1ED0-37CD-47D1-B16C-F7D93B4CA2FF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82DD674-4F5D-45C8-9B59-5608215FB989}" type="doc">
      <dgm:prSet loTypeId="urn:microsoft.com/office/officeart/2008/layout/LinedList" loCatId="list" qsTypeId="urn:microsoft.com/office/officeart/2005/8/quickstyle/simple3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56FA82CE-7023-494B-A895-81FA08F1D8DD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2:30</a:t>
          </a:r>
          <a:endParaRPr lang="en-US" dirty="0">
            <a:solidFill>
              <a:srgbClr val="515257"/>
            </a:solidFill>
          </a:endParaRPr>
        </a:p>
      </dgm:t>
    </dgm:pt>
    <dgm:pt modelId="{BB919634-D85D-4CEC-A99B-84CFEC5747C2}" type="parTrans" cxnId="{DBC6F528-4BE8-4128-A317-D75665415505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6ED504A8-615C-4909-BF56-E64469DD2572}" type="sibTrans" cxnId="{DBC6F528-4BE8-4128-A317-D75665415505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30516D27-03A4-48D4-AE19-DB9A27F0DA0E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2:45</a:t>
          </a:r>
          <a:endParaRPr lang="en-US" dirty="0">
            <a:solidFill>
              <a:srgbClr val="515257"/>
            </a:solidFill>
          </a:endParaRPr>
        </a:p>
      </dgm:t>
    </dgm:pt>
    <dgm:pt modelId="{38E26F08-F9EC-4AA5-A087-980D6459E3BB}" type="parTrans" cxnId="{0A11DA24-E1A7-413A-8C7B-7C07CEAA3CDA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F2115FC6-07AB-448F-ABE0-E3C03ADB498D}" type="sibTrans" cxnId="{0A11DA24-E1A7-413A-8C7B-7C07CEAA3CDA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2BA2654F-3043-482D-A01C-DDF9684F8076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3:10</a:t>
          </a:r>
          <a:endParaRPr lang="en-US" dirty="0">
            <a:solidFill>
              <a:srgbClr val="515257"/>
            </a:solidFill>
          </a:endParaRPr>
        </a:p>
      </dgm:t>
    </dgm:pt>
    <dgm:pt modelId="{290EEDA8-ECFC-4F06-A7AD-CE918F5692A8}" type="parTrans" cxnId="{91A6EF56-D042-429F-BE85-125176E6BE37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9FCF4D0B-A1C3-4145-A20C-9939EE79C62A}" type="sibTrans" cxnId="{91A6EF56-D042-429F-BE85-125176E6BE37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8E5E089D-67B7-4AD5-9606-E83BC7FEE643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3:25</a:t>
          </a:r>
          <a:endParaRPr lang="en-US" dirty="0">
            <a:solidFill>
              <a:srgbClr val="515257"/>
            </a:solidFill>
          </a:endParaRPr>
        </a:p>
      </dgm:t>
    </dgm:pt>
    <dgm:pt modelId="{D1F5E855-ADAA-409A-90A4-BD0E6ADAE49F}" type="parTrans" cxnId="{157EF19F-6B49-465A-B916-EED489A6EFE9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06CCD34F-1898-47D3-9F0A-FD2022047ACF}" type="sibTrans" cxnId="{157EF19F-6B49-465A-B916-EED489A6EFE9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7F6EDACB-FCE8-40DB-A069-7DFD8173A5CD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3:55</a:t>
          </a:r>
          <a:endParaRPr lang="en-US" dirty="0">
            <a:solidFill>
              <a:srgbClr val="515257"/>
            </a:solidFill>
          </a:endParaRPr>
        </a:p>
      </dgm:t>
    </dgm:pt>
    <dgm:pt modelId="{012F33CD-3120-47E2-9E1A-F4FC7620823A}" type="parTrans" cxnId="{A0DBE0B7-E10A-4EB1-A8B5-30DE2415E822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F793FE61-7079-46D8-9486-284A5A11753A}" type="sibTrans" cxnId="{A0DBE0B7-E10A-4EB1-A8B5-30DE2415E822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F1B09DBD-A135-4A00-A73F-C17D16ED2D6D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4:20</a:t>
          </a:r>
          <a:endParaRPr lang="en-US" dirty="0">
            <a:solidFill>
              <a:srgbClr val="515257"/>
            </a:solidFill>
          </a:endParaRPr>
        </a:p>
      </dgm:t>
    </dgm:pt>
    <dgm:pt modelId="{DE62ABF8-F9A9-468F-9673-2F0EF961F196}" type="parTrans" cxnId="{91B6576B-85E7-4B0C-AB9D-F668DA34A8DA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ADF49BB4-4147-425A-B689-978EBE8DE7B8}" type="sibTrans" cxnId="{91B6576B-85E7-4B0C-AB9D-F668DA34A8DA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12D0B63C-E3B3-4772-BB0E-A9B0F95031DA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4:50</a:t>
          </a:r>
          <a:endParaRPr lang="en-US" dirty="0">
            <a:solidFill>
              <a:srgbClr val="515257"/>
            </a:solidFill>
          </a:endParaRPr>
        </a:p>
      </dgm:t>
    </dgm:pt>
    <dgm:pt modelId="{456CF0EA-7504-48EE-B196-F5BBF4C6CEFB}" type="parTrans" cxnId="{BBC90B8E-A294-444C-9B43-FDB592C6472A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77E0E7A1-2482-4417-817B-52895698EA96}" type="sibTrans" cxnId="{BBC90B8E-A294-444C-9B43-FDB592C6472A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36F87ADB-3A8E-4BEF-A94C-78D7400FD48E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5:20</a:t>
          </a:r>
          <a:endParaRPr lang="en-US" dirty="0">
            <a:solidFill>
              <a:srgbClr val="515257"/>
            </a:solidFill>
          </a:endParaRPr>
        </a:p>
      </dgm:t>
    </dgm:pt>
    <dgm:pt modelId="{527CC087-A615-45B2-96FA-2FEFF5DB4C72}" type="parTrans" cxnId="{5F87D5F7-92B4-4D14-A77C-0CB6A27AF5A4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F505B0E8-7094-4868-90EF-787533CA6844}" type="sibTrans" cxnId="{5F87D5F7-92B4-4D14-A77C-0CB6A27AF5A4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1D25E28F-768F-491E-8C9A-BC7134CBE975}">
      <dgm:prSet/>
      <dgm:spPr/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Intro and Setup</a:t>
          </a:r>
          <a:endParaRPr lang="en-US" dirty="0">
            <a:solidFill>
              <a:srgbClr val="515257"/>
            </a:solidFill>
          </a:endParaRPr>
        </a:p>
      </dgm:t>
    </dgm:pt>
    <dgm:pt modelId="{75EC6840-8694-465D-9291-D19A3602259E}" type="parTrans" cxnId="{7A30168F-446C-40AF-820E-B418874AF95D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7AEBC47B-551F-44DA-8045-6594C0813685}" type="sibTrans" cxnId="{7A30168F-446C-40AF-820E-B418874AF95D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EAB170E3-60A7-42C6-9FA5-B9810C38A4DC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Set 1</a:t>
          </a:r>
          <a:r>
            <a:rPr lang="en-US" dirty="0" smtClean="0">
              <a:solidFill>
                <a:srgbClr val="515257"/>
              </a:solidFill>
            </a:rPr>
            <a:t>: Getting Started in F#</a:t>
          </a:r>
          <a:endParaRPr lang="en-US" dirty="0">
            <a:solidFill>
              <a:srgbClr val="515257"/>
            </a:solidFill>
          </a:endParaRPr>
        </a:p>
      </dgm:t>
    </dgm:pt>
    <dgm:pt modelId="{307444CA-51C0-4BD6-BBB6-513095E9C79A}" type="parTrans" cxnId="{7DFB1DAD-2F9A-46A3-8B06-95A0FC5A6D03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FEFFB95A-AEDB-4ACD-9B07-96DA551FEA63}" type="sibTrans" cxnId="{7DFB1DAD-2F9A-46A3-8B06-95A0FC5A6D03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C87FC359-7D0A-49E5-B414-551D0082D8AD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Set 2</a:t>
          </a:r>
          <a:r>
            <a:rPr lang="en-US" dirty="0" smtClean="0">
              <a:solidFill>
                <a:srgbClr val="515257"/>
              </a:solidFill>
            </a:rPr>
            <a:t>: Data Visualization</a:t>
          </a:r>
          <a:endParaRPr lang="en-US" dirty="0">
            <a:solidFill>
              <a:srgbClr val="515257"/>
            </a:solidFill>
          </a:endParaRPr>
        </a:p>
      </dgm:t>
    </dgm:pt>
    <dgm:pt modelId="{B336E204-E54E-4CA5-9654-A5A45178051C}" type="parTrans" cxnId="{815E387A-621D-4DBD-B386-380F182BB1D7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733C3BAD-F3B1-46BF-AEC7-2A5F193CA6E6}" type="sibTrans" cxnId="{815E387A-621D-4DBD-B386-380F182BB1D7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D49CEF59-430C-4ACD-9938-966F686785AE}">
      <dgm:prSet/>
      <dgm:spPr/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Challenge!</a:t>
          </a:r>
          <a:endParaRPr lang="en-US" dirty="0">
            <a:solidFill>
              <a:srgbClr val="515257"/>
            </a:solidFill>
          </a:endParaRPr>
        </a:p>
      </dgm:t>
    </dgm:pt>
    <dgm:pt modelId="{21D38D34-FA7B-4A32-9D89-531F7E4084B7}" type="parTrans" cxnId="{9FC55703-597E-462A-842B-F89D3BEA21EC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61ACF8B1-EA42-4436-8513-E5407B0D4598}" type="sibTrans" cxnId="{9FC55703-597E-462A-842B-F89D3BEA21EC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ADFFADAC-2F4C-4FF5-8A26-D98BF53A8A34}">
      <dgm:prSet/>
      <dgm:spPr/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Wrap up</a:t>
          </a:r>
          <a:endParaRPr lang="en-US" dirty="0">
            <a:solidFill>
              <a:srgbClr val="515257"/>
            </a:solidFill>
          </a:endParaRPr>
        </a:p>
      </dgm:t>
    </dgm:pt>
    <dgm:pt modelId="{95C226D6-680C-44E3-B0B1-391F7A230FCC}" type="parTrans" cxnId="{BEBAEF3A-6DAF-4E62-B51B-30E08514DDE7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BDF27A49-EAD0-4F43-8355-2AA671ABE509}" type="sibTrans" cxnId="{BEBAEF3A-6DAF-4E62-B51B-30E08514DDE7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7CA61B84-E74A-4682-82CC-B3B5E6908B06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5:30</a:t>
          </a:r>
          <a:endParaRPr lang="en-US" b="1" dirty="0">
            <a:solidFill>
              <a:srgbClr val="515257"/>
            </a:solidFill>
          </a:endParaRPr>
        </a:p>
      </dgm:t>
    </dgm:pt>
    <dgm:pt modelId="{7BEE6D52-A169-46D3-91ED-EC693BDDB578}" type="parTrans" cxnId="{406C6890-D408-4D26-86AB-8164D44858F8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A3CF8CE3-49E6-42E7-8180-6B3E864388EB}" type="sibTrans" cxnId="{406C6890-D408-4D26-86AB-8164D44858F8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23042043-59C6-4587-B54F-6095A8DA5241}">
      <dgm:prSet/>
      <dgm:spPr/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Fin!</a:t>
          </a:r>
          <a:endParaRPr lang="en-US" dirty="0">
            <a:solidFill>
              <a:srgbClr val="515257"/>
            </a:solidFill>
          </a:endParaRPr>
        </a:p>
      </dgm:t>
    </dgm:pt>
    <dgm:pt modelId="{A6F092F7-E9B1-4230-BF84-2CFC4990C976}" type="parTrans" cxnId="{EB7E4F72-F54F-4C4E-8611-DD6B77CA53CB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EACB30B4-B72E-4E85-A656-0592ADBE9EE6}" type="sibTrans" cxnId="{EB7E4F72-F54F-4C4E-8611-DD6B77CA53CB}">
      <dgm:prSet/>
      <dgm:spPr/>
      <dgm:t>
        <a:bodyPr/>
        <a:lstStyle/>
        <a:p>
          <a:endParaRPr lang="en-US">
            <a:solidFill>
              <a:srgbClr val="515257"/>
            </a:solidFill>
          </a:endParaRPr>
        </a:p>
      </dgm:t>
    </dgm:pt>
    <dgm:pt modelId="{9829DDBC-C126-44B4-9158-84694C909718}">
      <dgm:prSet custT="1"/>
      <dgm:spPr/>
      <dgm:t>
        <a:bodyPr/>
        <a:lstStyle/>
        <a:p>
          <a:pPr rtl="0"/>
          <a:r>
            <a:rPr lang="en-US" sz="1800" b="0" dirty="0" smtClean="0">
              <a:solidFill>
                <a:srgbClr val="515257"/>
              </a:solidFill>
              <a:latin typeface="+mn-lt"/>
            </a:rPr>
            <a:t>F# in Finance</a:t>
          </a:r>
          <a:r>
            <a:rPr lang="en-US" sz="1800" b="1" dirty="0" smtClean="0">
              <a:solidFill>
                <a:srgbClr val="515257"/>
              </a:solidFill>
            </a:rPr>
            <a:t> </a:t>
          </a:r>
          <a:endParaRPr lang="en-US" sz="1800" dirty="0">
            <a:solidFill>
              <a:srgbClr val="515257"/>
            </a:solidFill>
          </a:endParaRPr>
        </a:p>
      </dgm:t>
    </dgm:pt>
    <dgm:pt modelId="{2CEBBA6E-F5CC-4B33-9025-A7D0256BDE21}" type="parTrans" cxnId="{8A96191D-B6F8-4BE8-A77F-DC582C13AA5A}">
      <dgm:prSet/>
      <dgm:spPr/>
      <dgm:t>
        <a:bodyPr/>
        <a:lstStyle/>
        <a:p>
          <a:endParaRPr lang="en-US"/>
        </a:p>
      </dgm:t>
    </dgm:pt>
    <dgm:pt modelId="{7D48F4A4-1B59-4770-90B9-8A56BB6A19C9}" type="sibTrans" cxnId="{8A96191D-B6F8-4BE8-A77F-DC582C13AA5A}">
      <dgm:prSet/>
      <dgm:spPr/>
      <dgm:t>
        <a:bodyPr/>
        <a:lstStyle/>
        <a:p>
          <a:endParaRPr lang="en-US"/>
        </a:p>
      </dgm:t>
    </dgm:pt>
    <dgm:pt modelId="{0BD815E9-7F87-4339-B546-CEB59B9247EE}">
      <dgm:prSet/>
      <dgm:spPr/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Break</a:t>
          </a:r>
          <a:endParaRPr lang="en-US" dirty="0">
            <a:solidFill>
              <a:srgbClr val="515257"/>
            </a:solidFill>
          </a:endParaRPr>
        </a:p>
      </dgm:t>
    </dgm:pt>
    <dgm:pt modelId="{8D4CBC3E-41AF-4351-AD47-9E1A277A84F2}" type="parTrans" cxnId="{505D6380-2F4A-4703-8339-521365B3EB32}">
      <dgm:prSet/>
      <dgm:spPr/>
      <dgm:t>
        <a:bodyPr/>
        <a:lstStyle/>
        <a:p>
          <a:endParaRPr lang="en-US"/>
        </a:p>
      </dgm:t>
    </dgm:pt>
    <dgm:pt modelId="{C107F622-59D6-4EBE-9A24-9D2F54F385CC}" type="sibTrans" cxnId="{505D6380-2F4A-4703-8339-521365B3EB32}">
      <dgm:prSet/>
      <dgm:spPr/>
      <dgm:t>
        <a:bodyPr/>
        <a:lstStyle/>
        <a:p>
          <a:endParaRPr lang="en-US"/>
        </a:p>
      </dgm:t>
    </dgm:pt>
    <dgm:pt modelId="{A17B43DE-EE90-448E-9B75-2B7AFE3417DA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Set 3</a:t>
          </a:r>
          <a:r>
            <a:rPr lang="en-US" dirty="0" smtClean="0">
              <a:solidFill>
                <a:srgbClr val="515257"/>
              </a:solidFill>
            </a:rPr>
            <a:t>: Data Science</a:t>
          </a:r>
          <a:endParaRPr lang="en-US" dirty="0">
            <a:solidFill>
              <a:srgbClr val="515257"/>
            </a:solidFill>
          </a:endParaRPr>
        </a:p>
      </dgm:t>
    </dgm:pt>
    <dgm:pt modelId="{E06A6AC3-766D-4950-AC19-421A8E7B91A3}" type="parTrans" cxnId="{71DBD1C6-F30E-4267-856D-83FF6E513BC6}">
      <dgm:prSet/>
      <dgm:spPr/>
      <dgm:t>
        <a:bodyPr/>
        <a:lstStyle/>
        <a:p>
          <a:endParaRPr lang="en-US"/>
        </a:p>
      </dgm:t>
    </dgm:pt>
    <dgm:pt modelId="{87D3961E-85BB-4D05-BE7D-1BBB83B84722}" type="sibTrans" cxnId="{71DBD1C6-F30E-4267-856D-83FF6E513BC6}">
      <dgm:prSet/>
      <dgm:spPr/>
      <dgm:t>
        <a:bodyPr/>
        <a:lstStyle/>
        <a:p>
          <a:endParaRPr lang="en-US"/>
        </a:p>
      </dgm:t>
    </dgm:pt>
    <dgm:pt modelId="{7A38A682-167D-4FF0-B835-DA869C46AE45}">
      <dgm:prSet/>
      <dgm:spPr/>
      <dgm:t>
        <a:bodyPr/>
        <a:lstStyle/>
        <a:p>
          <a:pPr rtl="0"/>
          <a:r>
            <a:rPr lang="en-US" b="1" dirty="0" smtClean="0">
              <a:solidFill>
                <a:srgbClr val="515257"/>
              </a:solidFill>
            </a:rPr>
            <a:t>4:05</a:t>
          </a:r>
          <a:endParaRPr lang="en-US" b="1" dirty="0">
            <a:solidFill>
              <a:srgbClr val="515257"/>
            </a:solidFill>
          </a:endParaRPr>
        </a:p>
      </dgm:t>
    </dgm:pt>
    <dgm:pt modelId="{0F191772-9965-4BE8-865B-B657AF6A5EB4}" type="parTrans" cxnId="{7912490D-4485-42E9-B843-E6C647D9ED42}">
      <dgm:prSet/>
      <dgm:spPr/>
      <dgm:t>
        <a:bodyPr/>
        <a:lstStyle/>
        <a:p>
          <a:endParaRPr lang="en-US"/>
        </a:p>
      </dgm:t>
    </dgm:pt>
    <dgm:pt modelId="{6AECF730-95C8-4883-A4CD-14A325A548D3}" type="sibTrans" cxnId="{7912490D-4485-42E9-B843-E6C647D9ED42}">
      <dgm:prSet/>
      <dgm:spPr/>
      <dgm:t>
        <a:bodyPr/>
        <a:lstStyle/>
        <a:p>
          <a:endParaRPr lang="en-US"/>
        </a:p>
      </dgm:t>
    </dgm:pt>
    <dgm:pt modelId="{D863E9BC-25F7-4DF0-A418-62E81723292E}">
      <dgm:prSet/>
      <dgm:spPr/>
      <dgm:t>
        <a:bodyPr/>
        <a:lstStyle/>
        <a:p>
          <a:pPr rtl="0"/>
          <a:r>
            <a:rPr lang="en-US" dirty="0" smtClean="0">
              <a:solidFill>
                <a:srgbClr val="515257"/>
              </a:solidFill>
            </a:rPr>
            <a:t>Intro to Type Providers</a:t>
          </a:r>
          <a:endParaRPr lang="en-US" dirty="0">
            <a:solidFill>
              <a:srgbClr val="515257"/>
            </a:solidFill>
          </a:endParaRPr>
        </a:p>
      </dgm:t>
    </dgm:pt>
    <dgm:pt modelId="{0FED463C-4B3D-4691-9853-E1F8C5352370}" type="parTrans" cxnId="{790E30E6-4549-4C22-9BF3-68791F67BF77}">
      <dgm:prSet/>
      <dgm:spPr/>
      <dgm:t>
        <a:bodyPr/>
        <a:lstStyle/>
        <a:p>
          <a:endParaRPr lang="en-US"/>
        </a:p>
      </dgm:t>
    </dgm:pt>
    <dgm:pt modelId="{FD25D5D1-D640-4B47-83F3-03222AB0EBB2}" type="sibTrans" cxnId="{790E30E6-4549-4C22-9BF3-68791F67BF77}">
      <dgm:prSet/>
      <dgm:spPr/>
      <dgm:t>
        <a:bodyPr/>
        <a:lstStyle/>
        <a:p>
          <a:endParaRPr lang="en-US"/>
        </a:p>
      </dgm:t>
    </dgm:pt>
    <dgm:pt modelId="{13D3B929-3ECF-4220-A86A-F0B9E5D0F60A}" type="pres">
      <dgm:prSet presAssocID="{282DD674-4F5D-45C8-9B59-5608215FB989}" presName="vert0" presStyleCnt="0">
        <dgm:presLayoutVars>
          <dgm:dir/>
          <dgm:animOne val="branch"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03A4BFF3-A355-4146-8E7A-DCD19EC96C47}" type="pres">
      <dgm:prSet presAssocID="{56FA82CE-7023-494B-A895-81FA08F1D8DD}" presName="thickLine" presStyleLbl="alignNode1" presStyleIdx="0" presStyleCnt="10"/>
      <dgm:spPr/>
    </dgm:pt>
    <dgm:pt modelId="{0BF291FF-2F77-4CA5-B59C-5CACFAC5EB01}" type="pres">
      <dgm:prSet presAssocID="{56FA82CE-7023-494B-A895-81FA08F1D8DD}" presName="horz1" presStyleCnt="0"/>
      <dgm:spPr/>
    </dgm:pt>
    <dgm:pt modelId="{E5F37C7C-E94A-4408-9C1C-E6E5EDD92EF4}" type="pres">
      <dgm:prSet presAssocID="{56FA82CE-7023-494B-A895-81FA08F1D8DD}" presName="tx1" presStyleLbl="revTx" presStyleIdx="0" presStyleCnt="20"/>
      <dgm:spPr/>
      <dgm:t>
        <a:bodyPr/>
        <a:lstStyle/>
        <a:p>
          <a:endParaRPr lang="en-US"/>
        </a:p>
      </dgm:t>
    </dgm:pt>
    <dgm:pt modelId="{1246C6D7-7700-402A-A94A-A2695CDD789C}" type="pres">
      <dgm:prSet presAssocID="{56FA82CE-7023-494B-A895-81FA08F1D8DD}" presName="vert1" presStyleCnt="0"/>
      <dgm:spPr/>
    </dgm:pt>
    <dgm:pt modelId="{BDBFEFD7-FD48-4794-877D-B34D71955F51}" type="pres">
      <dgm:prSet presAssocID="{1D25E28F-768F-491E-8C9A-BC7134CBE975}" presName="vertSpace2a" presStyleCnt="0"/>
      <dgm:spPr/>
    </dgm:pt>
    <dgm:pt modelId="{03D1C86B-D44A-4248-BF62-C2828AF0EEEC}" type="pres">
      <dgm:prSet presAssocID="{1D25E28F-768F-491E-8C9A-BC7134CBE975}" presName="horz2" presStyleCnt="0"/>
      <dgm:spPr/>
    </dgm:pt>
    <dgm:pt modelId="{0B64C6DB-B046-480D-A119-BDEB8D222E27}" type="pres">
      <dgm:prSet presAssocID="{1D25E28F-768F-491E-8C9A-BC7134CBE975}" presName="horzSpace2" presStyleCnt="0"/>
      <dgm:spPr/>
    </dgm:pt>
    <dgm:pt modelId="{88869896-CD31-4E88-A501-D16C9633AA26}" type="pres">
      <dgm:prSet presAssocID="{1D25E28F-768F-491E-8C9A-BC7134CBE975}" presName="tx2" presStyleLbl="revTx" presStyleIdx="1" presStyleCnt="20"/>
      <dgm:spPr/>
      <dgm:t>
        <a:bodyPr/>
        <a:lstStyle/>
        <a:p>
          <a:endParaRPr lang="en-US"/>
        </a:p>
      </dgm:t>
    </dgm:pt>
    <dgm:pt modelId="{543BB74D-3475-4612-81AC-47933B3C5FC7}" type="pres">
      <dgm:prSet presAssocID="{1D25E28F-768F-491E-8C9A-BC7134CBE975}" presName="vert2" presStyleCnt="0"/>
      <dgm:spPr/>
    </dgm:pt>
    <dgm:pt modelId="{DCD427F8-2F73-43B7-A1E2-856FEB76E9C0}" type="pres">
      <dgm:prSet presAssocID="{1D25E28F-768F-491E-8C9A-BC7134CBE975}" presName="thinLine2b" presStyleLbl="callout" presStyleIdx="0" presStyleCnt="10"/>
      <dgm:spPr/>
    </dgm:pt>
    <dgm:pt modelId="{64CB8832-9A1F-4F39-9F6B-5A4C84D71D52}" type="pres">
      <dgm:prSet presAssocID="{1D25E28F-768F-491E-8C9A-BC7134CBE975}" presName="vertSpace2b" presStyleCnt="0"/>
      <dgm:spPr/>
    </dgm:pt>
    <dgm:pt modelId="{7C1BC2AB-D960-42DA-B46E-B525204ED552}" type="pres">
      <dgm:prSet presAssocID="{30516D27-03A4-48D4-AE19-DB9A27F0DA0E}" presName="thickLine" presStyleLbl="alignNode1" presStyleIdx="1" presStyleCnt="10"/>
      <dgm:spPr/>
    </dgm:pt>
    <dgm:pt modelId="{A610AE28-3D39-43C4-9D23-DB9D37F00777}" type="pres">
      <dgm:prSet presAssocID="{30516D27-03A4-48D4-AE19-DB9A27F0DA0E}" presName="horz1" presStyleCnt="0"/>
      <dgm:spPr/>
    </dgm:pt>
    <dgm:pt modelId="{78A34196-1F5C-4CE3-93FD-E530E1690238}" type="pres">
      <dgm:prSet presAssocID="{30516D27-03A4-48D4-AE19-DB9A27F0DA0E}" presName="tx1" presStyleLbl="revTx" presStyleIdx="2" presStyleCnt="20"/>
      <dgm:spPr/>
      <dgm:t>
        <a:bodyPr/>
        <a:lstStyle/>
        <a:p>
          <a:endParaRPr lang="en-US"/>
        </a:p>
      </dgm:t>
    </dgm:pt>
    <dgm:pt modelId="{54F1227A-56C9-4D5D-BA60-1BF24CD2F2EC}" type="pres">
      <dgm:prSet presAssocID="{30516D27-03A4-48D4-AE19-DB9A27F0DA0E}" presName="vert1" presStyleCnt="0"/>
      <dgm:spPr/>
    </dgm:pt>
    <dgm:pt modelId="{CD3BA102-677D-4CF4-A836-04578D074A8F}" type="pres">
      <dgm:prSet presAssocID="{EAB170E3-60A7-42C6-9FA5-B9810C38A4DC}" presName="vertSpace2a" presStyleCnt="0"/>
      <dgm:spPr/>
    </dgm:pt>
    <dgm:pt modelId="{9DEFC25D-C1D7-499D-8C2A-5640905216AA}" type="pres">
      <dgm:prSet presAssocID="{EAB170E3-60A7-42C6-9FA5-B9810C38A4DC}" presName="horz2" presStyleCnt="0"/>
      <dgm:spPr/>
    </dgm:pt>
    <dgm:pt modelId="{48BA798A-C0FB-46D7-B374-69500178F4E6}" type="pres">
      <dgm:prSet presAssocID="{EAB170E3-60A7-42C6-9FA5-B9810C38A4DC}" presName="horzSpace2" presStyleCnt="0"/>
      <dgm:spPr/>
    </dgm:pt>
    <dgm:pt modelId="{AE16B457-9024-4C70-944D-FB09B261AF41}" type="pres">
      <dgm:prSet presAssocID="{EAB170E3-60A7-42C6-9FA5-B9810C38A4DC}" presName="tx2" presStyleLbl="revTx" presStyleIdx="3" presStyleCnt="20"/>
      <dgm:spPr/>
      <dgm:t>
        <a:bodyPr/>
        <a:lstStyle/>
        <a:p>
          <a:endParaRPr lang="en-US"/>
        </a:p>
      </dgm:t>
    </dgm:pt>
    <dgm:pt modelId="{7ED8CB7E-D07E-402B-B6D0-EB6ABBD0E824}" type="pres">
      <dgm:prSet presAssocID="{EAB170E3-60A7-42C6-9FA5-B9810C38A4DC}" presName="vert2" presStyleCnt="0"/>
      <dgm:spPr/>
    </dgm:pt>
    <dgm:pt modelId="{11CD2869-3E09-45A4-8868-AD51AFF27F0D}" type="pres">
      <dgm:prSet presAssocID="{EAB170E3-60A7-42C6-9FA5-B9810C38A4DC}" presName="thinLine2b" presStyleLbl="callout" presStyleIdx="1" presStyleCnt="10"/>
      <dgm:spPr/>
    </dgm:pt>
    <dgm:pt modelId="{0AD729CC-BE3A-42C1-8757-EED0FD80E711}" type="pres">
      <dgm:prSet presAssocID="{EAB170E3-60A7-42C6-9FA5-B9810C38A4DC}" presName="vertSpace2b" presStyleCnt="0"/>
      <dgm:spPr/>
    </dgm:pt>
    <dgm:pt modelId="{8CB2A99F-C89C-4151-8F19-CC61843CBC41}" type="pres">
      <dgm:prSet presAssocID="{2BA2654F-3043-482D-A01C-DDF9684F8076}" presName="thickLine" presStyleLbl="alignNode1" presStyleIdx="2" presStyleCnt="10"/>
      <dgm:spPr/>
    </dgm:pt>
    <dgm:pt modelId="{27C524B5-049F-40BF-B56A-3A409BC0D353}" type="pres">
      <dgm:prSet presAssocID="{2BA2654F-3043-482D-A01C-DDF9684F8076}" presName="horz1" presStyleCnt="0"/>
      <dgm:spPr/>
    </dgm:pt>
    <dgm:pt modelId="{C4380E60-DC9B-4108-B918-1B35649BBE49}" type="pres">
      <dgm:prSet presAssocID="{2BA2654F-3043-482D-A01C-DDF9684F8076}" presName="tx1" presStyleLbl="revTx" presStyleIdx="4" presStyleCnt="20"/>
      <dgm:spPr/>
      <dgm:t>
        <a:bodyPr/>
        <a:lstStyle/>
        <a:p>
          <a:endParaRPr lang="en-US"/>
        </a:p>
      </dgm:t>
    </dgm:pt>
    <dgm:pt modelId="{FEAD702B-B786-4C91-9D17-879C7DBBB798}" type="pres">
      <dgm:prSet presAssocID="{2BA2654F-3043-482D-A01C-DDF9684F8076}" presName="vert1" presStyleCnt="0"/>
      <dgm:spPr/>
    </dgm:pt>
    <dgm:pt modelId="{5F348579-7EBE-4DB3-98EE-62FCFA1D3C77}" type="pres">
      <dgm:prSet presAssocID="{9829DDBC-C126-44B4-9158-84694C909718}" presName="vertSpace2a" presStyleCnt="0"/>
      <dgm:spPr/>
    </dgm:pt>
    <dgm:pt modelId="{D36B5EF8-5342-49C1-9913-B9072E531252}" type="pres">
      <dgm:prSet presAssocID="{9829DDBC-C126-44B4-9158-84694C909718}" presName="horz2" presStyleCnt="0"/>
      <dgm:spPr/>
    </dgm:pt>
    <dgm:pt modelId="{A8F7E70E-F77B-4840-9D68-D57DBB726990}" type="pres">
      <dgm:prSet presAssocID="{9829DDBC-C126-44B4-9158-84694C909718}" presName="horzSpace2" presStyleCnt="0"/>
      <dgm:spPr/>
    </dgm:pt>
    <dgm:pt modelId="{D2B391E5-BB99-4C8D-B468-62947331A8BD}" type="pres">
      <dgm:prSet presAssocID="{9829DDBC-C126-44B4-9158-84694C909718}" presName="tx2" presStyleLbl="revTx" presStyleIdx="5" presStyleCnt="20"/>
      <dgm:spPr/>
      <dgm:t>
        <a:bodyPr/>
        <a:lstStyle/>
        <a:p>
          <a:endParaRPr lang="en-US"/>
        </a:p>
      </dgm:t>
    </dgm:pt>
    <dgm:pt modelId="{AC7A93A5-39C5-4C29-89C2-92EE15CF47C3}" type="pres">
      <dgm:prSet presAssocID="{9829DDBC-C126-44B4-9158-84694C909718}" presName="vert2" presStyleCnt="0"/>
      <dgm:spPr/>
    </dgm:pt>
    <dgm:pt modelId="{DAD9B7B8-71D9-47B2-98D6-03208B4AE391}" type="pres">
      <dgm:prSet presAssocID="{9829DDBC-C126-44B4-9158-84694C909718}" presName="thinLine2b" presStyleLbl="callout" presStyleIdx="2" presStyleCnt="10"/>
      <dgm:spPr/>
    </dgm:pt>
    <dgm:pt modelId="{9F517196-B3E3-416D-8FB3-7FDC6730057A}" type="pres">
      <dgm:prSet presAssocID="{9829DDBC-C126-44B4-9158-84694C909718}" presName="vertSpace2b" presStyleCnt="0"/>
      <dgm:spPr/>
    </dgm:pt>
    <dgm:pt modelId="{B3EA2729-413A-442C-8D23-8DBBBE24D023}" type="pres">
      <dgm:prSet presAssocID="{8E5E089D-67B7-4AD5-9606-E83BC7FEE643}" presName="thickLine" presStyleLbl="alignNode1" presStyleIdx="3" presStyleCnt="10"/>
      <dgm:spPr/>
    </dgm:pt>
    <dgm:pt modelId="{41280778-847A-4765-9A47-D51F283EB69C}" type="pres">
      <dgm:prSet presAssocID="{8E5E089D-67B7-4AD5-9606-E83BC7FEE643}" presName="horz1" presStyleCnt="0"/>
      <dgm:spPr/>
    </dgm:pt>
    <dgm:pt modelId="{4F70FAD4-8484-486A-BE34-197A0F11D983}" type="pres">
      <dgm:prSet presAssocID="{8E5E089D-67B7-4AD5-9606-E83BC7FEE643}" presName="tx1" presStyleLbl="revTx" presStyleIdx="6" presStyleCnt="20"/>
      <dgm:spPr/>
      <dgm:t>
        <a:bodyPr/>
        <a:lstStyle/>
        <a:p>
          <a:endParaRPr lang="en-US"/>
        </a:p>
      </dgm:t>
    </dgm:pt>
    <dgm:pt modelId="{5A825897-D7CE-4670-A8F9-B28B95832195}" type="pres">
      <dgm:prSet presAssocID="{8E5E089D-67B7-4AD5-9606-E83BC7FEE643}" presName="vert1" presStyleCnt="0"/>
      <dgm:spPr/>
    </dgm:pt>
    <dgm:pt modelId="{DE9F0808-EDF8-4AEC-98AA-10A1B7840D6F}" type="pres">
      <dgm:prSet presAssocID="{C87FC359-7D0A-49E5-B414-551D0082D8AD}" presName="vertSpace2a" presStyleCnt="0"/>
      <dgm:spPr/>
    </dgm:pt>
    <dgm:pt modelId="{C93AEA3E-9895-4D14-9C26-AF6E7FDF2382}" type="pres">
      <dgm:prSet presAssocID="{C87FC359-7D0A-49E5-B414-551D0082D8AD}" presName="horz2" presStyleCnt="0"/>
      <dgm:spPr/>
    </dgm:pt>
    <dgm:pt modelId="{9B4A9E33-540C-4DAE-973C-491AC6502922}" type="pres">
      <dgm:prSet presAssocID="{C87FC359-7D0A-49E5-B414-551D0082D8AD}" presName="horzSpace2" presStyleCnt="0"/>
      <dgm:spPr/>
    </dgm:pt>
    <dgm:pt modelId="{845A3507-C116-4D96-ABD5-0CA34FBF254F}" type="pres">
      <dgm:prSet presAssocID="{C87FC359-7D0A-49E5-B414-551D0082D8AD}" presName="tx2" presStyleLbl="revTx" presStyleIdx="7" presStyleCnt="20"/>
      <dgm:spPr/>
      <dgm:t>
        <a:bodyPr/>
        <a:lstStyle/>
        <a:p>
          <a:endParaRPr lang="en-US"/>
        </a:p>
      </dgm:t>
    </dgm:pt>
    <dgm:pt modelId="{09CDB7B5-E7AB-4944-BA67-0FB1F293E589}" type="pres">
      <dgm:prSet presAssocID="{C87FC359-7D0A-49E5-B414-551D0082D8AD}" presName="vert2" presStyleCnt="0"/>
      <dgm:spPr/>
    </dgm:pt>
    <dgm:pt modelId="{7EDA5E4B-CB78-4470-AA1D-F2B281612E30}" type="pres">
      <dgm:prSet presAssocID="{C87FC359-7D0A-49E5-B414-551D0082D8AD}" presName="thinLine2b" presStyleLbl="callout" presStyleIdx="3" presStyleCnt="10"/>
      <dgm:spPr/>
    </dgm:pt>
    <dgm:pt modelId="{23104FDE-D1EC-4900-B5F9-EF3C04740E4B}" type="pres">
      <dgm:prSet presAssocID="{C87FC359-7D0A-49E5-B414-551D0082D8AD}" presName="vertSpace2b" presStyleCnt="0"/>
      <dgm:spPr/>
    </dgm:pt>
    <dgm:pt modelId="{EF1AFDAB-389D-4F6B-96F7-252DEF5BAEA1}" type="pres">
      <dgm:prSet presAssocID="{7F6EDACB-FCE8-40DB-A069-7DFD8173A5CD}" presName="thickLine" presStyleLbl="alignNode1" presStyleIdx="4" presStyleCnt="10"/>
      <dgm:spPr/>
    </dgm:pt>
    <dgm:pt modelId="{DE34E1F4-8E3D-4708-AA5B-73EE4B70741A}" type="pres">
      <dgm:prSet presAssocID="{7F6EDACB-FCE8-40DB-A069-7DFD8173A5CD}" presName="horz1" presStyleCnt="0"/>
      <dgm:spPr/>
    </dgm:pt>
    <dgm:pt modelId="{B6BB4AA0-6AAE-4938-BA7F-E646E1C49494}" type="pres">
      <dgm:prSet presAssocID="{7F6EDACB-FCE8-40DB-A069-7DFD8173A5CD}" presName="tx1" presStyleLbl="revTx" presStyleIdx="8" presStyleCnt="20"/>
      <dgm:spPr/>
      <dgm:t>
        <a:bodyPr/>
        <a:lstStyle/>
        <a:p>
          <a:endParaRPr lang="en-US"/>
        </a:p>
      </dgm:t>
    </dgm:pt>
    <dgm:pt modelId="{44DF2879-A47F-4DF2-9EBB-A900B38D77E9}" type="pres">
      <dgm:prSet presAssocID="{7F6EDACB-FCE8-40DB-A069-7DFD8173A5CD}" presName="vert1" presStyleCnt="0"/>
      <dgm:spPr/>
    </dgm:pt>
    <dgm:pt modelId="{1C607C24-AFA9-4E23-99DF-43914D8FB72A}" type="pres">
      <dgm:prSet presAssocID="{0BD815E9-7F87-4339-B546-CEB59B9247EE}" presName="vertSpace2a" presStyleCnt="0"/>
      <dgm:spPr/>
    </dgm:pt>
    <dgm:pt modelId="{D60C5DA6-82A8-4ECE-991A-E01ECD4D06BA}" type="pres">
      <dgm:prSet presAssocID="{0BD815E9-7F87-4339-B546-CEB59B9247EE}" presName="horz2" presStyleCnt="0"/>
      <dgm:spPr/>
    </dgm:pt>
    <dgm:pt modelId="{281D0C6D-8115-457F-B7E8-A02D26DB6D86}" type="pres">
      <dgm:prSet presAssocID="{0BD815E9-7F87-4339-B546-CEB59B9247EE}" presName="horzSpace2" presStyleCnt="0"/>
      <dgm:spPr/>
    </dgm:pt>
    <dgm:pt modelId="{BADF7DCD-8829-4421-9E32-717E0202240B}" type="pres">
      <dgm:prSet presAssocID="{0BD815E9-7F87-4339-B546-CEB59B9247EE}" presName="tx2" presStyleLbl="revTx" presStyleIdx="9" presStyleCnt="20"/>
      <dgm:spPr/>
      <dgm:t>
        <a:bodyPr/>
        <a:lstStyle/>
        <a:p>
          <a:endParaRPr lang="en-US"/>
        </a:p>
      </dgm:t>
    </dgm:pt>
    <dgm:pt modelId="{26FC9C37-20BC-4607-9983-C543CAA4470A}" type="pres">
      <dgm:prSet presAssocID="{0BD815E9-7F87-4339-B546-CEB59B9247EE}" presName="vert2" presStyleCnt="0"/>
      <dgm:spPr/>
    </dgm:pt>
    <dgm:pt modelId="{932472DC-AEDC-4F18-BA91-D841A1FCB043}" type="pres">
      <dgm:prSet presAssocID="{0BD815E9-7F87-4339-B546-CEB59B9247EE}" presName="thinLine2b" presStyleLbl="callout" presStyleIdx="4" presStyleCnt="10"/>
      <dgm:spPr/>
    </dgm:pt>
    <dgm:pt modelId="{2A68086D-15E3-44DC-A6AB-205277C78632}" type="pres">
      <dgm:prSet presAssocID="{0BD815E9-7F87-4339-B546-CEB59B9247EE}" presName="vertSpace2b" presStyleCnt="0"/>
      <dgm:spPr/>
    </dgm:pt>
    <dgm:pt modelId="{3D684934-B73D-4902-BC2B-87BFE9031973}" type="pres">
      <dgm:prSet presAssocID="{7A38A682-167D-4FF0-B835-DA869C46AE45}" presName="thickLine" presStyleLbl="alignNode1" presStyleIdx="5" presStyleCnt="10"/>
      <dgm:spPr/>
    </dgm:pt>
    <dgm:pt modelId="{F88D8E8D-E4D7-4B8F-B94F-6E51B2679B2C}" type="pres">
      <dgm:prSet presAssocID="{7A38A682-167D-4FF0-B835-DA869C46AE45}" presName="horz1" presStyleCnt="0"/>
      <dgm:spPr/>
    </dgm:pt>
    <dgm:pt modelId="{458F147E-270A-4006-A0F7-EB0D1DDBA7CA}" type="pres">
      <dgm:prSet presAssocID="{7A38A682-167D-4FF0-B835-DA869C46AE45}" presName="tx1" presStyleLbl="revTx" presStyleIdx="10" presStyleCnt="20"/>
      <dgm:spPr/>
      <dgm:t>
        <a:bodyPr/>
        <a:lstStyle/>
        <a:p>
          <a:endParaRPr lang="en-US"/>
        </a:p>
      </dgm:t>
    </dgm:pt>
    <dgm:pt modelId="{6EF71B64-0F06-405E-A7D5-79CDEDCE8675}" type="pres">
      <dgm:prSet presAssocID="{7A38A682-167D-4FF0-B835-DA869C46AE45}" presName="vert1" presStyleCnt="0"/>
      <dgm:spPr/>
    </dgm:pt>
    <dgm:pt modelId="{C4151795-BC7F-4045-92BB-35B4E7E0512F}" type="pres">
      <dgm:prSet presAssocID="{D863E9BC-25F7-4DF0-A418-62E81723292E}" presName="vertSpace2a" presStyleCnt="0"/>
      <dgm:spPr/>
    </dgm:pt>
    <dgm:pt modelId="{8EEA43F0-93BC-47D3-928F-B3BD77BC7CB6}" type="pres">
      <dgm:prSet presAssocID="{D863E9BC-25F7-4DF0-A418-62E81723292E}" presName="horz2" presStyleCnt="0"/>
      <dgm:spPr/>
    </dgm:pt>
    <dgm:pt modelId="{7B358CDA-0C67-447E-9E14-8CE25D683058}" type="pres">
      <dgm:prSet presAssocID="{D863E9BC-25F7-4DF0-A418-62E81723292E}" presName="horzSpace2" presStyleCnt="0"/>
      <dgm:spPr/>
    </dgm:pt>
    <dgm:pt modelId="{79557F00-8CF6-47BD-A9CC-31124CBE5BB9}" type="pres">
      <dgm:prSet presAssocID="{D863E9BC-25F7-4DF0-A418-62E81723292E}" presName="tx2" presStyleLbl="revTx" presStyleIdx="11" presStyleCnt="20"/>
      <dgm:spPr/>
      <dgm:t>
        <a:bodyPr/>
        <a:lstStyle/>
        <a:p>
          <a:endParaRPr lang="en-US"/>
        </a:p>
      </dgm:t>
    </dgm:pt>
    <dgm:pt modelId="{345763F5-D7E6-4201-A4BE-6B4CF73BD30F}" type="pres">
      <dgm:prSet presAssocID="{D863E9BC-25F7-4DF0-A418-62E81723292E}" presName="vert2" presStyleCnt="0"/>
      <dgm:spPr/>
    </dgm:pt>
    <dgm:pt modelId="{F5B79634-75E0-433C-BC87-88CD26F40071}" type="pres">
      <dgm:prSet presAssocID="{D863E9BC-25F7-4DF0-A418-62E81723292E}" presName="thinLine2b" presStyleLbl="callout" presStyleIdx="5" presStyleCnt="10"/>
      <dgm:spPr/>
    </dgm:pt>
    <dgm:pt modelId="{875BD161-5F6C-4A9A-B32E-371955CB848E}" type="pres">
      <dgm:prSet presAssocID="{D863E9BC-25F7-4DF0-A418-62E81723292E}" presName="vertSpace2b" presStyleCnt="0"/>
      <dgm:spPr/>
    </dgm:pt>
    <dgm:pt modelId="{AF6AC7D4-C9F1-4A9F-AF9B-2137A173C4E6}" type="pres">
      <dgm:prSet presAssocID="{F1B09DBD-A135-4A00-A73F-C17D16ED2D6D}" presName="thickLine" presStyleLbl="alignNode1" presStyleIdx="6" presStyleCnt="10"/>
      <dgm:spPr/>
    </dgm:pt>
    <dgm:pt modelId="{6401E385-F96C-4E6A-BCDA-6984D2043842}" type="pres">
      <dgm:prSet presAssocID="{F1B09DBD-A135-4A00-A73F-C17D16ED2D6D}" presName="horz1" presStyleCnt="0"/>
      <dgm:spPr/>
    </dgm:pt>
    <dgm:pt modelId="{15A808D0-F7AF-4939-A866-CE7370562207}" type="pres">
      <dgm:prSet presAssocID="{F1B09DBD-A135-4A00-A73F-C17D16ED2D6D}" presName="tx1" presStyleLbl="revTx" presStyleIdx="12" presStyleCnt="20"/>
      <dgm:spPr/>
      <dgm:t>
        <a:bodyPr/>
        <a:lstStyle/>
        <a:p>
          <a:endParaRPr lang="en-US"/>
        </a:p>
      </dgm:t>
    </dgm:pt>
    <dgm:pt modelId="{6782BA41-741E-48AC-946E-C5AF80D2A6F4}" type="pres">
      <dgm:prSet presAssocID="{F1B09DBD-A135-4A00-A73F-C17D16ED2D6D}" presName="vert1" presStyleCnt="0"/>
      <dgm:spPr/>
    </dgm:pt>
    <dgm:pt modelId="{E6FCBA11-3F66-4EB6-B11C-951E87C35139}" type="pres">
      <dgm:prSet presAssocID="{A17B43DE-EE90-448E-9B75-2B7AFE3417DA}" presName="vertSpace2a" presStyleCnt="0"/>
      <dgm:spPr/>
    </dgm:pt>
    <dgm:pt modelId="{4353167E-3A0F-4C3F-B080-5C617839E322}" type="pres">
      <dgm:prSet presAssocID="{A17B43DE-EE90-448E-9B75-2B7AFE3417DA}" presName="horz2" presStyleCnt="0"/>
      <dgm:spPr/>
    </dgm:pt>
    <dgm:pt modelId="{127B1933-A250-41BF-8039-0D0F781021AE}" type="pres">
      <dgm:prSet presAssocID="{A17B43DE-EE90-448E-9B75-2B7AFE3417DA}" presName="horzSpace2" presStyleCnt="0"/>
      <dgm:spPr/>
    </dgm:pt>
    <dgm:pt modelId="{0BE34383-86A4-4349-85FE-13FFB040F7CB}" type="pres">
      <dgm:prSet presAssocID="{A17B43DE-EE90-448E-9B75-2B7AFE3417DA}" presName="tx2" presStyleLbl="revTx" presStyleIdx="13" presStyleCnt="20"/>
      <dgm:spPr/>
      <dgm:t>
        <a:bodyPr/>
        <a:lstStyle/>
        <a:p>
          <a:endParaRPr lang="en-US"/>
        </a:p>
      </dgm:t>
    </dgm:pt>
    <dgm:pt modelId="{CDE8BD04-1A1E-4BC8-9691-561A24A1D71C}" type="pres">
      <dgm:prSet presAssocID="{A17B43DE-EE90-448E-9B75-2B7AFE3417DA}" presName="vert2" presStyleCnt="0"/>
      <dgm:spPr/>
    </dgm:pt>
    <dgm:pt modelId="{2EBA20B4-6ADE-40BC-B8FB-EB2767C6EC59}" type="pres">
      <dgm:prSet presAssocID="{A17B43DE-EE90-448E-9B75-2B7AFE3417DA}" presName="thinLine2b" presStyleLbl="callout" presStyleIdx="6" presStyleCnt="10"/>
      <dgm:spPr/>
    </dgm:pt>
    <dgm:pt modelId="{71BFC7F0-6473-410C-99A1-C0619907AD92}" type="pres">
      <dgm:prSet presAssocID="{A17B43DE-EE90-448E-9B75-2B7AFE3417DA}" presName="vertSpace2b" presStyleCnt="0"/>
      <dgm:spPr/>
    </dgm:pt>
    <dgm:pt modelId="{B29CC452-61F4-442A-84E9-03666C3849CA}" type="pres">
      <dgm:prSet presAssocID="{12D0B63C-E3B3-4772-BB0E-A9B0F95031DA}" presName="thickLine" presStyleLbl="alignNode1" presStyleIdx="7" presStyleCnt="10"/>
      <dgm:spPr/>
    </dgm:pt>
    <dgm:pt modelId="{5AF6CD30-B5D7-42D6-BB55-40D965471A3E}" type="pres">
      <dgm:prSet presAssocID="{12D0B63C-E3B3-4772-BB0E-A9B0F95031DA}" presName="horz1" presStyleCnt="0"/>
      <dgm:spPr/>
    </dgm:pt>
    <dgm:pt modelId="{5DE6A7ED-417C-4160-A068-C0BD5CA31A65}" type="pres">
      <dgm:prSet presAssocID="{12D0B63C-E3B3-4772-BB0E-A9B0F95031DA}" presName="tx1" presStyleLbl="revTx" presStyleIdx="14" presStyleCnt="20"/>
      <dgm:spPr/>
      <dgm:t>
        <a:bodyPr/>
        <a:lstStyle/>
        <a:p>
          <a:endParaRPr lang="en-US"/>
        </a:p>
      </dgm:t>
    </dgm:pt>
    <dgm:pt modelId="{9282B334-F32A-46F4-AEA2-F5D5A5DE5DA6}" type="pres">
      <dgm:prSet presAssocID="{12D0B63C-E3B3-4772-BB0E-A9B0F95031DA}" presName="vert1" presStyleCnt="0"/>
      <dgm:spPr/>
    </dgm:pt>
    <dgm:pt modelId="{F9696FD1-E8BA-4975-A27E-BECB4284FCEC}" type="pres">
      <dgm:prSet presAssocID="{D49CEF59-430C-4ACD-9938-966F686785AE}" presName="vertSpace2a" presStyleCnt="0"/>
      <dgm:spPr/>
    </dgm:pt>
    <dgm:pt modelId="{C0DB9927-8728-497F-88EE-E6C8C7221AAC}" type="pres">
      <dgm:prSet presAssocID="{D49CEF59-430C-4ACD-9938-966F686785AE}" presName="horz2" presStyleCnt="0"/>
      <dgm:spPr/>
    </dgm:pt>
    <dgm:pt modelId="{F7FA163B-A32F-440D-AD0C-E153471E62BA}" type="pres">
      <dgm:prSet presAssocID="{D49CEF59-430C-4ACD-9938-966F686785AE}" presName="horzSpace2" presStyleCnt="0"/>
      <dgm:spPr/>
    </dgm:pt>
    <dgm:pt modelId="{0A57BCBC-DB56-4023-B23A-E6A891C9BED4}" type="pres">
      <dgm:prSet presAssocID="{D49CEF59-430C-4ACD-9938-966F686785AE}" presName="tx2" presStyleLbl="revTx" presStyleIdx="15" presStyleCnt="20"/>
      <dgm:spPr/>
      <dgm:t>
        <a:bodyPr/>
        <a:lstStyle/>
        <a:p>
          <a:endParaRPr lang="en-US"/>
        </a:p>
      </dgm:t>
    </dgm:pt>
    <dgm:pt modelId="{BD342ED1-3E34-4385-B803-EB0EBEB12C42}" type="pres">
      <dgm:prSet presAssocID="{D49CEF59-430C-4ACD-9938-966F686785AE}" presName="vert2" presStyleCnt="0"/>
      <dgm:spPr/>
    </dgm:pt>
    <dgm:pt modelId="{5CE920C0-CFC7-4210-B26A-072F939C379E}" type="pres">
      <dgm:prSet presAssocID="{D49CEF59-430C-4ACD-9938-966F686785AE}" presName="thinLine2b" presStyleLbl="callout" presStyleIdx="7" presStyleCnt="10"/>
      <dgm:spPr/>
    </dgm:pt>
    <dgm:pt modelId="{5E2E3E20-25ED-4708-AB69-620FC575D54E}" type="pres">
      <dgm:prSet presAssocID="{D49CEF59-430C-4ACD-9938-966F686785AE}" presName="vertSpace2b" presStyleCnt="0"/>
      <dgm:spPr/>
    </dgm:pt>
    <dgm:pt modelId="{30D7432A-C0ED-4F7C-8B0E-498DD6B9CAD4}" type="pres">
      <dgm:prSet presAssocID="{36F87ADB-3A8E-4BEF-A94C-78D7400FD48E}" presName="thickLine" presStyleLbl="alignNode1" presStyleIdx="8" presStyleCnt="10"/>
      <dgm:spPr/>
    </dgm:pt>
    <dgm:pt modelId="{563A52DE-7E78-4435-ABB9-728471FB354E}" type="pres">
      <dgm:prSet presAssocID="{36F87ADB-3A8E-4BEF-A94C-78D7400FD48E}" presName="horz1" presStyleCnt="0"/>
      <dgm:spPr/>
    </dgm:pt>
    <dgm:pt modelId="{E23B03A7-2A89-47E8-B078-94856B5DCE1D}" type="pres">
      <dgm:prSet presAssocID="{36F87ADB-3A8E-4BEF-A94C-78D7400FD48E}" presName="tx1" presStyleLbl="revTx" presStyleIdx="16" presStyleCnt="20"/>
      <dgm:spPr/>
      <dgm:t>
        <a:bodyPr/>
        <a:lstStyle/>
        <a:p>
          <a:endParaRPr lang="en-US"/>
        </a:p>
      </dgm:t>
    </dgm:pt>
    <dgm:pt modelId="{721927E1-C40A-4F50-9B95-4546E1768103}" type="pres">
      <dgm:prSet presAssocID="{36F87ADB-3A8E-4BEF-A94C-78D7400FD48E}" presName="vert1" presStyleCnt="0"/>
      <dgm:spPr/>
    </dgm:pt>
    <dgm:pt modelId="{664100FE-DD5F-4A32-980B-771AF91E55B8}" type="pres">
      <dgm:prSet presAssocID="{ADFFADAC-2F4C-4FF5-8A26-D98BF53A8A34}" presName="vertSpace2a" presStyleCnt="0"/>
      <dgm:spPr/>
    </dgm:pt>
    <dgm:pt modelId="{F9776777-A305-419E-85E1-923FB541B568}" type="pres">
      <dgm:prSet presAssocID="{ADFFADAC-2F4C-4FF5-8A26-D98BF53A8A34}" presName="horz2" presStyleCnt="0"/>
      <dgm:spPr/>
    </dgm:pt>
    <dgm:pt modelId="{C0F465D3-BDD9-418A-9781-031A01751A06}" type="pres">
      <dgm:prSet presAssocID="{ADFFADAC-2F4C-4FF5-8A26-D98BF53A8A34}" presName="horzSpace2" presStyleCnt="0"/>
      <dgm:spPr/>
    </dgm:pt>
    <dgm:pt modelId="{02ADA74E-41D4-4D51-8CA4-B5EE36C0B9DE}" type="pres">
      <dgm:prSet presAssocID="{ADFFADAC-2F4C-4FF5-8A26-D98BF53A8A34}" presName="tx2" presStyleLbl="revTx" presStyleIdx="17" presStyleCnt="20"/>
      <dgm:spPr/>
      <dgm:t>
        <a:bodyPr/>
        <a:lstStyle/>
        <a:p>
          <a:endParaRPr lang="en-US"/>
        </a:p>
      </dgm:t>
    </dgm:pt>
    <dgm:pt modelId="{1C669ACF-FD5D-4B72-B40D-55FD0E8D7512}" type="pres">
      <dgm:prSet presAssocID="{ADFFADAC-2F4C-4FF5-8A26-D98BF53A8A34}" presName="vert2" presStyleCnt="0"/>
      <dgm:spPr/>
    </dgm:pt>
    <dgm:pt modelId="{9EFD4CC1-B57D-4694-B636-2452D6BC98EA}" type="pres">
      <dgm:prSet presAssocID="{ADFFADAC-2F4C-4FF5-8A26-D98BF53A8A34}" presName="thinLine2b" presStyleLbl="callout" presStyleIdx="8" presStyleCnt="10"/>
      <dgm:spPr/>
    </dgm:pt>
    <dgm:pt modelId="{1E812B4D-0934-42F1-BC50-098DCF7945F2}" type="pres">
      <dgm:prSet presAssocID="{ADFFADAC-2F4C-4FF5-8A26-D98BF53A8A34}" presName="vertSpace2b" presStyleCnt="0"/>
      <dgm:spPr/>
    </dgm:pt>
    <dgm:pt modelId="{6F21F2D5-BED7-4D3F-9A3B-5B73D3E6A2A7}" type="pres">
      <dgm:prSet presAssocID="{7CA61B84-E74A-4682-82CC-B3B5E6908B06}" presName="thickLine" presStyleLbl="alignNode1" presStyleIdx="9" presStyleCnt="10"/>
      <dgm:spPr/>
    </dgm:pt>
    <dgm:pt modelId="{87C4B5BF-7760-42EE-A44B-73AB624E9DFC}" type="pres">
      <dgm:prSet presAssocID="{7CA61B84-E74A-4682-82CC-B3B5E6908B06}" presName="horz1" presStyleCnt="0"/>
      <dgm:spPr/>
    </dgm:pt>
    <dgm:pt modelId="{4111A712-E6DD-4BE2-BA8C-C569E5B5E1BB}" type="pres">
      <dgm:prSet presAssocID="{7CA61B84-E74A-4682-82CC-B3B5E6908B06}" presName="tx1" presStyleLbl="revTx" presStyleIdx="18" presStyleCnt="20"/>
      <dgm:spPr/>
      <dgm:t>
        <a:bodyPr/>
        <a:lstStyle/>
        <a:p>
          <a:endParaRPr lang="en-US"/>
        </a:p>
      </dgm:t>
    </dgm:pt>
    <dgm:pt modelId="{76B795B3-2874-417A-BB71-FF2197172B43}" type="pres">
      <dgm:prSet presAssocID="{7CA61B84-E74A-4682-82CC-B3B5E6908B06}" presName="vert1" presStyleCnt="0"/>
      <dgm:spPr/>
    </dgm:pt>
    <dgm:pt modelId="{3F62AE45-594D-4B78-9A36-DD6D6869E668}" type="pres">
      <dgm:prSet presAssocID="{23042043-59C6-4587-B54F-6095A8DA5241}" presName="vertSpace2a" presStyleCnt="0"/>
      <dgm:spPr/>
    </dgm:pt>
    <dgm:pt modelId="{CBD9A325-E679-4616-8A7C-8DE0B6E7A326}" type="pres">
      <dgm:prSet presAssocID="{23042043-59C6-4587-B54F-6095A8DA5241}" presName="horz2" presStyleCnt="0"/>
      <dgm:spPr/>
    </dgm:pt>
    <dgm:pt modelId="{D7588EC5-057B-4640-B44F-0F31A5759B09}" type="pres">
      <dgm:prSet presAssocID="{23042043-59C6-4587-B54F-6095A8DA5241}" presName="horzSpace2" presStyleCnt="0"/>
      <dgm:spPr/>
    </dgm:pt>
    <dgm:pt modelId="{EBE193A3-1B54-4427-981B-9E0C4BB81C54}" type="pres">
      <dgm:prSet presAssocID="{23042043-59C6-4587-B54F-6095A8DA5241}" presName="tx2" presStyleLbl="revTx" presStyleIdx="19" presStyleCnt="20"/>
      <dgm:spPr/>
      <dgm:t>
        <a:bodyPr/>
        <a:lstStyle/>
        <a:p>
          <a:endParaRPr lang="en-US"/>
        </a:p>
      </dgm:t>
    </dgm:pt>
    <dgm:pt modelId="{2993EDFC-972B-4AC9-840D-076F0211193C}" type="pres">
      <dgm:prSet presAssocID="{23042043-59C6-4587-B54F-6095A8DA5241}" presName="vert2" presStyleCnt="0"/>
      <dgm:spPr/>
    </dgm:pt>
    <dgm:pt modelId="{33593EEF-8CB6-4244-B14E-DEE904FDD340}" type="pres">
      <dgm:prSet presAssocID="{23042043-59C6-4587-B54F-6095A8DA5241}" presName="thinLine2b" presStyleLbl="callout" presStyleIdx="9" presStyleCnt="10"/>
      <dgm:spPr/>
    </dgm:pt>
    <dgm:pt modelId="{21346FE2-5F6D-486D-A540-4A4F698C9247}" type="pres">
      <dgm:prSet presAssocID="{23042043-59C6-4587-B54F-6095A8DA5241}" presName="vertSpace2b" presStyleCnt="0"/>
      <dgm:spPr/>
    </dgm:pt>
  </dgm:ptLst>
  <dgm:cxnLst>
    <dgm:cxn modelId="{02A5BFA0-6246-44F8-A109-97AB575DA9B8}" type="presOf" srcId="{9829DDBC-C126-44B4-9158-84694C909718}" destId="{D2B391E5-BB99-4C8D-B468-62947331A8BD}" srcOrd="0" destOrd="0" presId="urn:microsoft.com/office/officeart/2008/layout/LinedList"/>
    <dgm:cxn modelId="{BB390AA1-EC91-477C-86E8-3F44FC327B70}" type="presOf" srcId="{8E5E089D-67B7-4AD5-9606-E83BC7FEE643}" destId="{4F70FAD4-8484-486A-BE34-197A0F11D983}" srcOrd="0" destOrd="0" presId="urn:microsoft.com/office/officeart/2008/layout/LinedList"/>
    <dgm:cxn modelId="{8DE3A909-27B4-4B91-9AC4-A83F1416B415}" type="presOf" srcId="{56FA82CE-7023-494B-A895-81FA08F1D8DD}" destId="{E5F37C7C-E94A-4408-9C1C-E6E5EDD92EF4}" srcOrd="0" destOrd="0" presId="urn:microsoft.com/office/officeart/2008/layout/LinedList"/>
    <dgm:cxn modelId="{946488F2-C125-4C27-B742-0C6542CC644C}" type="presOf" srcId="{7CA61B84-E74A-4682-82CC-B3B5E6908B06}" destId="{4111A712-E6DD-4BE2-BA8C-C569E5B5E1BB}" srcOrd="0" destOrd="0" presId="urn:microsoft.com/office/officeart/2008/layout/LinedList"/>
    <dgm:cxn modelId="{9FC55703-597E-462A-842B-F89D3BEA21EC}" srcId="{12D0B63C-E3B3-4772-BB0E-A9B0F95031DA}" destId="{D49CEF59-430C-4ACD-9938-966F686785AE}" srcOrd="0" destOrd="0" parTransId="{21D38D34-FA7B-4A32-9D89-531F7E4084B7}" sibTransId="{61ACF8B1-EA42-4436-8513-E5407B0D4598}"/>
    <dgm:cxn modelId="{406C6890-D408-4D26-86AB-8164D44858F8}" srcId="{282DD674-4F5D-45C8-9B59-5608215FB989}" destId="{7CA61B84-E74A-4682-82CC-B3B5E6908B06}" srcOrd="9" destOrd="0" parTransId="{7BEE6D52-A169-46D3-91ED-EC693BDDB578}" sibTransId="{A3CF8CE3-49E6-42E7-8180-6B3E864388EB}"/>
    <dgm:cxn modelId="{7912490D-4485-42E9-B843-E6C647D9ED42}" srcId="{282DD674-4F5D-45C8-9B59-5608215FB989}" destId="{7A38A682-167D-4FF0-B835-DA869C46AE45}" srcOrd="5" destOrd="0" parTransId="{0F191772-9965-4BE8-865B-B657AF6A5EB4}" sibTransId="{6AECF730-95C8-4883-A4CD-14A325A548D3}"/>
    <dgm:cxn modelId="{87592F10-7F1C-4766-B894-322693AE3A53}" type="presOf" srcId="{282DD674-4F5D-45C8-9B59-5608215FB989}" destId="{13D3B929-3ECF-4220-A86A-F0B9E5D0F60A}" srcOrd="0" destOrd="0" presId="urn:microsoft.com/office/officeart/2008/layout/LinedList"/>
    <dgm:cxn modelId="{91B6576B-85E7-4B0C-AB9D-F668DA34A8DA}" srcId="{282DD674-4F5D-45C8-9B59-5608215FB989}" destId="{F1B09DBD-A135-4A00-A73F-C17D16ED2D6D}" srcOrd="6" destOrd="0" parTransId="{DE62ABF8-F9A9-468F-9673-2F0EF961F196}" sibTransId="{ADF49BB4-4147-425A-B689-978EBE8DE7B8}"/>
    <dgm:cxn modelId="{8B98E6A6-EBF0-44CB-B050-26F47B6F400E}" type="presOf" srcId="{F1B09DBD-A135-4A00-A73F-C17D16ED2D6D}" destId="{15A808D0-F7AF-4939-A866-CE7370562207}" srcOrd="0" destOrd="0" presId="urn:microsoft.com/office/officeart/2008/layout/LinedList"/>
    <dgm:cxn modelId="{37383FF8-C9D4-464A-8112-85288F32894F}" type="presOf" srcId="{2BA2654F-3043-482D-A01C-DDF9684F8076}" destId="{C4380E60-DC9B-4108-B918-1B35649BBE49}" srcOrd="0" destOrd="0" presId="urn:microsoft.com/office/officeart/2008/layout/LinedList"/>
    <dgm:cxn modelId="{EB7E4F72-F54F-4C4E-8611-DD6B77CA53CB}" srcId="{7CA61B84-E74A-4682-82CC-B3B5E6908B06}" destId="{23042043-59C6-4587-B54F-6095A8DA5241}" srcOrd="0" destOrd="0" parTransId="{A6F092F7-E9B1-4230-BF84-2CFC4990C976}" sibTransId="{EACB30B4-B72E-4E85-A656-0592ADBE9EE6}"/>
    <dgm:cxn modelId="{BBC90B8E-A294-444C-9B43-FDB592C6472A}" srcId="{282DD674-4F5D-45C8-9B59-5608215FB989}" destId="{12D0B63C-E3B3-4772-BB0E-A9B0F95031DA}" srcOrd="7" destOrd="0" parTransId="{456CF0EA-7504-48EE-B196-F5BBF4C6CEFB}" sibTransId="{77E0E7A1-2482-4417-817B-52895698EA96}"/>
    <dgm:cxn modelId="{EE28F031-DB4E-47CD-8800-5B7A3CE53E95}" type="presOf" srcId="{A17B43DE-EE90-448E-9B75-2B7AFE3417DA}" destId="{0BE34383-86A4-4349-85FE-13FFB040F7CB}" srcOrd="0" destOrd="0" presId="urn:microsoft.com/office/officeart/2008/layout/LinedList"/>
    <dgm:cxn modelId="{5F87D5F7-92B4-4D14-A77C-0CB6A27AF5A4}" srcId="{282DD674-4F5D-45C8-9B59-5608215FB989}" destId="{36F87ADB-3A8E-4BEF-A94C-78D7400FD48E}" srcOrd="8" destOrd="0" parTransId="{527CC087-A615-45B2-96FA-2FEFF5DB4C72}" sibTransId="{F505B0E8-7094-4868-90EF-787533CA6844}"/>
    <dgm:cxn modelId="{8A96191D-B6F8-4BE8-A77F-DC582C13AA5A}" srcId="{2BA2654F-3043-482D-A01C-DDF9684F8076}" destId="{9829DDBC-C126-44B4-9158-84694C909718}" srcOrd="0" destOrd="0" parTransId="{2CEBBA6E-F5CC-4B33-9025-A7D0256BDE21}" sibTransId="{7D48F4A4-1B59-4770-90B9-8A56BB6A19C9}"/>
    <dgm:cxn modelId="{DD9877C7-9558-467A-AC2C-C20832977CAF}" type="presOf" srcId="{12D0B63C-E3B3-4772-BB0E-A9B0F95031DA}" destId="{5DE6A7ED-417C-4160-A068-C0BD5CA31A65}" srcOrd="0" destOrd="0" presId="urn:microsoft.com/office/officeart/2008/layout/LinedList"/>
    <dgm:cxn modelId="{0317F564-677E-4A2D-8BB6-B08529BF011F}" type="presOf" srcId="{EAB170E3-60A7-42C6-9FA5-B9810C38A4DC}" destId="{AE16B457-9024-4C70-944D-FB09B261AF41}" srcOrd="0" destOrd="0" presId="urn:microsoft.com/office/officeart/2008/layout/LinedList"/>
    <dgm:cxn modelId="{91A6EF56-D042-429F-BE85-125176E6BE37}" srcId="{282DD674-4F5D-45C8-9B59-5608215FB989}" destId="{2BA2654F-3043-482D-A01C-DDF9684F8076}" srcOrd="2" destOrd="0" parTransId="{290EEDA8-ECFC-4F06-A7AD-CE918F5692A8}" sibTransId="{9FCF4D0B-A1C3-4145-A20C-9939EE79C62A}"/>
    <dgm:cxn modelId="{71DBD1C6-F30E-4267-856D-83FF6E513BC6}" srcId="{F1B09DBD-A135-4A00-A73F-C17D16ED2D6D}" destId="{A17B43DE-EE90-448E-9B75-2B7AFE3417DA}" srcOrd="0" destOrd="0" parTransId="{E06A6AC3-766D-4950-AC19-421A8E7B91A3}" sibTransId="{87D3961E-85BB-4D05-BE7D-1BBB83B84722}"/>
    <dgm:cxn modelId="{815E387A-621D-4DBD-B386-380F182BB1D7}" srcId="{8E5E089D-67B7-4AD5-9606-E83BC7FEE643}" destId="{C87FC359-7D0A-49E5-B414-551D0082D8AD}" srcOrd="0" destOrd="0" parTransId="{B336E204-E54E-4CA5-9654-A5A45178051C}" sibTransId="{733C3BAD-F3B1-46BF-AEC7-2A5F193CA6E6}"/>
    <dgm:cxn modelId="{505D6380-2F4A-4703-8339-521365B3EB32}" srcId="{7F6EDACB-FCE8-40DB-A069-7DFD8173A5CD}" destId="{0BD815E9-7F87-4339-B546-CEB59B9247EE}" srcOrd="0" destOrd="0" parTransId="{8D4CBC3E-41AF-4351-AD47-9E1A277A84F2}" sibTransId="{C107F622-59D6-4EBE-9A24-9D2F54F385CC}"/>
    <dgm:cxn modelId="{A028D2B0-CCE1-4001-A273-8028144179DC}" type="presOf" srcId="{C87FC359-7D0A-49E5-B414-551D0082D8AD}" destId="{845A3507-C116-4D96-ABD5-0CA34FBF254F}" srcOrd="0" destOrd="0" presId="urn:microsoft.com/office/officeart/2008/layout/LinedList"/>
    <dgm:cxn modelId="{53EACEA8-DA87-4229-B52B-EECD3D19606F}" type="presOf" srcId="{7A38A682-167D-4FF0-B835-DA869C46AE45}" destId="{458F147E-270A-4006-A0F7-EB0D1DDBA7CA}" srcOrd="0" destOrd="0" presId="urn:microsoft.com/office/officeart/2008/layout/LinedList"/>
    <dgm:cxn modelId="{0956EFCB-8099-4752-A56E-DD1347AF4C8B}" type="presOf" srcId="{30516D27-03A4-48D4-AE19-DB9A27F0DA0E}" destId="{78A34196-1F5C-4CE3-93FD-E530E1690238}" srcOrd="0" destOrd="0" presId="urn:microsoft.com/office/officeart/2008/layout/LinedList"/>
    <dgm:cxn modelId="{FEC2F7E2-40F7-49BA-940B-5D411BD99A2A}" type="presOf" srcId="{1D25E28F-768F-491E-8C9A-BC7134CBE975}" destId="{88869896-CD31-4E88-A501-D16C9633AA26}" srcOrd="0" destOrd="0" presId="urn:microsoft.com/office/officeart/2008/layout/LinedList"/>
    <dgm:cxn modelId="{5827C831-75E5-49CD-A678-95365D44C6F5}" type="presOf" srcId="{ADFFADAC-2F4C-4FF5-8A26-D98BF53A8A34}" destId="{02ADA74E-41D4-4D51-8CA4-B5EE36C0B9DE}" srcOrd="0" destOrd="0" presId="urn:microsoft.com/office/officeart/2008/layout/LinedList"/>
    <dgm:cxn modelId="{DBC6F528-4BE8-4128-A317-D75665415505}" srcId="{282DD674-4F5D-45C8-9B59-5608215FB989}" destId="{56FA82CE-7023-494B-A895-81FA08F1D8DD}" srcOrd="0" destOrd="0" parTransId="{BB919634-D85D-4CEC-A99B-84CFEC5747C2}" sibTransId="{6ED504A8-615C-4909-BF56-E64469DD2572}"/>
    <dgm:cxn modelId="{639A0249-BCE1-47EC-BE6F-B4F2CEEF75E2}" type="presOf" srcId="{36F87ADB-3A8E-4BEF-A94C-78D7400FD48E}" destId="{E23B03A7-2A89-47E8-B078-94856B5DCE1D}" srcOrd="0" destOrd="0" presId="urn:microsoft.com/office/officeart/2008/layout/LinedList"/>
    <dgm:cxn modelId="{E88933B6-71BA-464E-9D0E-45FEBADC2216}" type="presOf" srcId="{7F6EDACB-FCE8-40DB-A069-7DFD8173A5CD}" destId="{B6BB4AA0-6AAE-4938-BA7F-E646E1C49494}" srcOrd="0" destOrd="0" presId="urn:microsoft.com/office/officeart/2008/layout/LinedList"/>
    <dgm:cxn modelId="{DCB0F8EA-E0C1-4D7B-B745-FC9AB4CF91C9}" type="presOf" srcId="{0BD815E9-7F87-4339-B546-CEB59B9247EE}" destId="{BADF7DCD-8829-4421-9E32-717E0202240B}" srcOrd="0" destOrd="0" presId="urn:microsoft.com/office/officeart/2008/layout/LinedList"/>
    <dgm:cxn modelId="{CAF13613-B2BF-4103-8448-6751C57C86C3}" type="presOf" srcId="{D49CEF59-430C-4ACD-9938-966F686785AE}" destId="{0A57BCBC-DB56-4023-B23A-E6A891C9BED4}" srcOrd="0" destOrd="0" presId="urn:microsoft.com/office/officeart/2008/layout/LinedList"/>
    <dgm:cxn modelId="{E8AECB99-9931-4D23-AD26-26F5646A0FD2}" type="presOf" srcId="{23042043-59C6-4587-B54F-6095A8DA5241}" destId="{EBE193A3-1B54-4427-981B-9E0C4BB81C54}" srcOrd="0" destOrd="0" presId="urn:microsoft.com/office/officeart/2008/layout/LinedList"/>
    <dgm:cxn modelId="{A0DBE0B7-E10A-4EB1-A8B5-30DE2415E822}" srcId="{282DD674-4F5D-45C8-9B59-5608215FB989}" destId="{7F6EDACB-FCE8-40DB-A069-7DFD8173A5CD}" srcOrd="4" destOrd="0" parTransId="{012F33CD-3120-47E2-9E1A-F4FC7620823A}" sibTransId="{F793FE61-7079-46D8-9486-284A5A11753A}"/>
    <dgm:cxn modelId="{7DFB1DAD-2F9A-46A3-8B06-95A0FC5A6D03}" srcId="{30516D27-03A4-48D4-AE19-DB9A27F0DA0E}" destId="{EAB170E3-60A7-42C6-9FA5-B9810C38A4DC}" srcOrd="0" destOrd="0" parTransId="{307444CA-51C0-4BD6-BBB6-513095E9C79A}" sibTransId="{FEFFB95A-AEDB-4ACD-9B07-96DA551FEA63}"/>
    <dgm:cxn modelId="{157EF19F-6B49-465A-B916-EED489A6EFE9}" srcId="{282DD674-4F5D-45C8-9B59-5608215FB989}" destId="{8E5E089D-67B7-4AD5-9606-E83BC7FEE643}" srcOrd="3" destOrd="0" parTransId="{D1F5E855-ADAA-409A-90A4-BD0E6ADAE49F}" sibTransId="{06CCD34F-1898-47D3-9F0A-FD2022047ACF}"/>
    <dgm:cxn modelId="{7A30168F-446C-40AF-820E-B418874AF95D}" srcId="{56FA82CE-7023-494B-A895-81FA08F1D8DD}" destId="{1D25E28F-768F-491E-8C9A-BC7134CBE975}" srcOrd="0" destOrd="0" parTransId="{75EC6840-8694-465D-9291-D19A3602259E}" sibTransId="{7AEBC47B-551F-44DA-8045-6594C0813685}"/>
    <dgm:cxn modelId="{BEBAEF3A-6DAF-4E62-B51B-30E08514DDE7}" srcId="{36F87ADB-3A8E-4BEF-A94C-78D7400FD48E}" destId="{ADFFADAC-2F4C-4FF5-8A26-D98BF53A8A34}" srcOrd="0" destOrd="0" parTransId="{95C226D6-680C-44E3-B0B1-391F7A230FCC}" sibTransId="{BDF27A49-EAD0-4F43-8355-2AA671ABE509}"/>
    <dgm:cxn modelId="{16388E17-7FCE-41F3-8937-B09D0942DB65}" type="presOf" srcId="{D863E9BC-25F7-4DF0-A418-62E81723292E}" destId="{79557F00-8CF6-47BD-A9CC-31124CBE5BB9}" srcOrd="0" destOrd="0" presId="urn:microsoft.com/office/officeart/2008/layout/LinedList"/>
    <dgm:cxn modelId="{790E30E6-4549-4C22-9BF3-68791F67BF77}" srcId="{7A38A682-167D-4FF0-B835-DA869C46AE45}" destId="{D863E9BC-25F7-4DF0-A418-62E81723292E}" srcOrd="0" destOrd="0" parTransId="{0FED463C-4B3D-4691-9853-E1F8C5352370}" sibTransId="{FD25D5D1-D640-4B47-83F3-03222AB0EBB2}"/>
    <dgm:cxn modelId="{0A11DA24-E1A7-413A-8C7B-7C07CEAA3CDA}" srcId="{282DD674-4F5D-45C8-9B59-5608215FB989}" destId="{30516D27-03A4-48D4-AE19-DB9A27F0DA0E}" srcOrd="1" destOrd="0" parTransId="{38E26F08-F9EC-4AA5-A087-980D6459E3BB}" sibTransId="{F2115FC6-07AB-448F-ABE0-E3C03ADB498D}"/>
    <dgm:cxn modelId="{75E2D7E9-A932-43AE-97CA-6E061D807569}" type="presParOf" srcId="{13D3B929-3ECF-4220-A86A-F0B9E5D0F60A}" destId="{03A4BFF3-A355-4146-8E7A-DCD19EC96C47}" srcOrd="0" destOrd="0" presId="urn:microsoft.com/office/officeart/2008/layout/LinedList"/>
    <dgm:cxn modelId="{CE393FD5-9570-429A-AD71-CA457F5E9047}" type="presParOf" srcId="{13D3B929-3ECF-4220-A86A-F0B9E5D0F60A}" destId="{0BF291FF-2F77-4CA5-B59C-5CACFAC5EB01}" srcOrd="1" destOrd="0" presId="urn:microsoft.com/office/officeart/2008/layout/LinedList"/>
    <dgm:cxn modelId="{FF0054A2-1AA7-4B2A-B141-83C58833BE15}" type="presParOf" srcId="{0BF291FF-2F77-4CA5-B59C-5CACFAC5EB01}" destId="{E5F37C7C-E94A-4408-9C1C-E6E5EDD92EF4}" srcOrd="0" destOrd="0" presId="urn:microsoft.com/office/officeart/2008/layout/LinedList"/>
    <dgm:cxn modelId="{C1D91925-9B2A-4F2E-BDE0-5CC161A7D84B}" type="presParOf" srcId="{0BF291FF-2F77-4CA5-B59C-5CACFAC5EB01}" destId="{1246C6D7-7700-402A-A94A-A2695CDD789C}" srcOrd="1" destOrd="0" presId="urn:microsoft.com/office/officeart/2008/layout/LinedList"/>
    <dgm:cxn modelId="{5F219DAD-42DB-4504-A917-594E91D06CA7}" type="presParOf" srcId="{1246C6D7-7700-402A-A94A-A2695CDD789C}" destId="{BDBFEFD7-FD48-4794-877D-B34D71955F51}" srcOrd="0" destOrd="0" presId="urn:microsoft.com/office/officeart/2008/layout/LinedList"/>
    <dgm:cxn modelId="{378200B2-76D3-42E2-9C00-99A1779582A2}" type="presParOf" srcId="{1246C6D7-7700-402A-A94A-A2695CDD789C}" destId="{03D1C86B-D44A-4248-BF62-C2828AF0EEEC}" srcOrd="1" destOrd="0" presId="urn:microsoft.com/office/officeart/2008/layout/LinedList"/>
    <dgm:cxn modelId="{0116AA9A-0054-4805-AEB5-673865A25193}" type="presParOf" srcId="{03D1C86B-D44A-4248-BF62-C2828AF0EEEC}" destId="{0B64C6DB-B046-480D-A119-BDEB8D222E27}" srcOrd="0" destOrd="0" presId="urn:microsoft.com/office/officeart/2008/layout/LinedList"/>
    <dgm:cxn modelId="{34C08B1A-7F44-4D76-B73F-679E121FF90D}" type="presParOf" srcId="{03D1C86B-D44A-4248-BF62-C2828AF0EEEC}" destId="{88869896-CD31-4E88-A501-D16C9633AA26}" srcOrd="1" destOrd="0" presId="urn:microsoft.com/office/officeart/2008/layout/LinedList"/>
    <dgm:cxn modelId="{76947B0F-C2AB-4C6A-801B-92F7F605EB6E}" type="presParOf" srcId="{03D1C86B-D44A-4248-BF62-C2828AF0EEEC}" destId="{543BB74D-3475-4612-81AC-47933B3C5FC7}" srcOrd="2" destOrd="0" presId="urn:microsoft.com/office/officeart/2008/layout/LinedList"/>
    <dgm:cxn modelId="{4CFCADE0-4585-4784-9182-5468A9C74433}" type="presParOf" srcId="{1246C6D7-7700-402A-A94A-A2695CDD789C}" destId="{DCD427F8-2F73-43B7-A1E2-856FEB76E9C0}" srcOrd="2" destOrd="0" presId="urn:microsoft.com/office/officeart/2008/layout/LinedList"/>
    <dgm:cxn modelId="{185ED10A-C8AB-4B54-B100-C633F2AF2B35}" type="presParOf" srcId="{1246C6D7-7700-402A-A94A-A2695CDD789C}" destId="{64CB8832-9A1F-4F39-9F6B-5A4C84D71D52}" srcOrd="3" destOrd="0" presId="urn:microsoft.com/office/officeart/2008/layout/LinedList"/>
    <dgm:cxn modelId="{2D2A4359-89D5-4B87-B86C-428B5821228A}" type="presParOf" srcId="{13D3B929-3ECF-4220-A86A-F0B9E5D0F60A}" destId="{7C1BC2AB-D960-42DA-B46E-B525204ED552}" srcOrd="2" destOrd="0" presId="urn:microsoft.com/office/officeart/2008/layout/LinedList"/>
    <dgm:cxn modelId="{8ACE06D6-C7AC-410C-96F8-86A940AFD3FC}" type="presParOf" srcId="{13D3B929-3ECF-4220-A86A-F0B9E5D0F60A}" destId="{A610AE28-3D39-43C4-9D23-DB9D37F00777}" srcOrd="3" destOrd="0" presId="urn:microsoft.com/office/officeart/2008/layout/LinedList"/>
    <dgm:cxn modelId="{87B9C145-0128-44AB-95DC-AFF73C6AC6EC}" type="presParOf" srcId="{A610AE28-3D39-43C4-9D23-DB9D37F00777}" destId="{78A34196-1F5C-4CE3-93FD-E530E1690238}" srcOrd="0" destOrd="0" presId="urn:microsoft.com/office/officeart/2008/layout/LinedList"/>
    <dgm:cxn modelId="{AB3EA308-506A-4D08-A5E1-FA926EAE40A1}" type="presParOf" srcId="{A610AE28-3D39-43C4-9D23-DB9D37F00777}" destId="{54F1227A-56C9-4D5D-BA60-1BF24CD2F2EC}" srcOrd="1" destOrd="0" presId="urn:microsoft.com/office/officeart/2008/layout/LinedList"/>
    <dgm:cxn modelId="{BE056ED6-E842-4CB1-92C3-5A8DE59B1621}" type="presParOf" srcId="{54F1227A-56C9-4D5D-BA60-1BF24CD2F2EC}" destId="{CD3BA102-677D-4CF4-A836-04578D074A8F}" srcOrd="0" destOrd="0" presId="urn:microsoft.com/office/officeart/2008/layout/LinedList"/>
    <dgm:cxn modelId="{135D2B96-293C-408E-BFBB-C35D5C3BDC96}" type="presParOf" srcId="{54F1227A-56C9-4D5D-BA60-1BF24CD2F2EC}" destId="{9DEFC25D-C1D7-499D-8C2A-5640905216AA}" srcOrd="1" destOrd="0" presId="urn:microsoft.com/office/officeart/2008/layout/LinedList"/>
    <dgm:cxn modelId="{BB177F69-22AC-446F-91E8-9778341EEAF2}" type="presParOf" srcId="{9DEFC25D-C1D7-499D-8C2A-5640905216AA}" destId="{48BA798A-C0FB-46D7-B374-69500178F4E6}" srcOrd="0" destOrd="0" presId="urn:microsoft.com/office/officeart/2008/layout/LinedList"/>
    <dgm:cxn modelId="{4FF22BC9-0C6D-463B-B9AD-8F70F822D722}" type="presParOf" srcId="{9DEFC25D-C1D7-499D-8C2A-5640905216AA}" destId="{AE16B457-9024-4C70-944D-FB09B261AF41}" srcOrd="1" destOrd="0" presId="urn:microsoft.com/office/officeart/2008/layout/LinedList"/>
    <dgm:cxn modelId="{BEF595EA-A5FB-4AD8-AD6E-F027FF60AFEC}" type="presParOf" srcId="{9DEFC25D-C1D7-499D-8C2A-5640905216AA}" destId="{7ED8CB7E-D07E-402B-B6D0-EB6ABBD0E824}" srcOrd="2" destOrd="0" presId="urn:microsoft.com/office/officeart/2008/layout/LinedList"/>
    <dgm:cxn modelId="{F4E80C4C-0B9B-43E1-88CA-1EF82EDC1AF6}" type="presParOf" srcId="{54F1227A-56C9-4D5D-BA60-1BF24CD2F2EC}" destId="{11CD2869-3E09-45A4-8868-AD51AFF27F0D}" srcOrd="2" destOrd="0" presId="urn:microsoft.com/office/officeart/2008/layout/LinedList"/>
    <dgm:cxn modelId="{94B61EE3-FE43-4C63-9987-AFC2EE7D10FE}" type="presParOf" srcId="{54F1227A-56C9-4D5D-BA60-1BF24CD2F2EC}" destId="{0AD729CC-BE3A-42C1-8757-EED0FD80E711}" srcOrd="3" destOrd="0" presId="urn:microsoft.com/office/officeart/2008/layout/LinedList"/>
    <dgm:cxn modelId="{91F6A034-D5DA-4CBF-8F57-0DACEC69BB39}" type="presParOf" srcId="{13D3B929-3ECF-4220-A86A-F0B9E5D0F60A}" destId="{8CB2A99F-C89C-4151-8F19-CC61843CBC41}" srcOrd="4" destOrd="0" presId="urn:microsoft.com/office/officeart/2008/layout/LinedList"/>
    <dgm:cxn modelId="{80F57F64-59DD-43C9-8D1B-91DA93838039}" type="presParOf" srcId="{13D3B929-3ECF-4220-A86A-F0B9E5D0F60A}" destId="{27C524B5-049F-40BF-B56A-3A409BC0D353}" srcOrd="5" destOrd="0" presId="urn:microsoft.com/office/officeart/2008/layout/LinedList"/>
    <dgm:cxn modelId="{F950EC9A-2D9F-47CE-940B-9AD476EF6DB2}" type="presParOf" srcId="{27C524B5-049F-40BF-B56A-3A409BC0D353}" destId="{C4380E60-DC9B-4108-B918-1B35649BBE49}" srcOrd="0" destOrd="0" presId="urn:microsoft.com/office/officeart/2008/layout/LinedList"/>
    <dgm:cxn modelId="{F6D5C184-1135-46CF-AFD6-C7EFAA15CE62}" type="presParOf" srcId="{27C524B5-049F-40BF-B56A-3A409BC0D353}" destId="{FEAD702B-B786-4C91-9D17-879C7DBBB798}" srcOrd="1" destOrd="0" presId="urn:microsoft.com/office/officeart/2008/layout/LinedList"/>
    <dgm:cxn modelId="{3D196367-92CD-40BB-A246-083CD6DA3286}" type="presParOf" srcId="{FEAD702B-B786-4C91-9D17-879C7DBBB798}" destId="{5F348579-7EBE-4DB3-98EE-62FCFA1D3C77}" srcOrd="0" destOrd="0" presId="urn:microsoft.com/office/officeart/2008/layout/LinedList"/>
    <dgm:cxn modelId="{9351E529-CE10-4122-A4E3-68E8F5A7DD8C}" type="presParOf" srcId="{FEAD702B-B786-4C91-9D17-879C7DBBB798}" destId="{D36B5EF8-5342-49C1-9913-B9072E531252}" srcOrd="1" destOrd="0" presId="urn:microsoft.com/office/officeart/2008/layout/LinedList"/>
    <dgm:cxn modelId="{D9E287F3-AFC9-4952-9183-78E7C8AE4BB0}" type="presParOf" srcId="{D36B5EF8-5342-49C1-9913-B9072E531252}" destId="{A8F7E70E-F77B-4840-9D68-D57DBB726990}" srcOrd="0" destOrd="0" presId="urn:microsoft.com/office/officeart/2008/layout/LinedList"/>
    <dgm:cxn modelId="{89B260A2-C11B-4E9A-9214-8D267279C9C2}" type="presParOf" srcId="{D36B5EF8-5342-49C1-9913-B9072E531252}" destId="{D2B391E5-BB99-4C8D-B468-62947331A8BD}" srcOrd="1" destOrd="0" presId="urn:microsoft.com/office/officeart/2008/layout/LinedList"/>
    <dgm:cxn modelId="{91091646-76EC-4BBA-A060-5F499E033FB6}" type="presParOf" srcId="{D36B5EF8-5342-49C1-9913-B9072E531252}" destId="{AC7A93A5-39C5-4C29-89C2-92EE15CF47C3}" srcOrd="2" destOrd="0" presId="urn:microsoft.com/office/officeart/2008/layout/LinedList"/>
    <dgm:cxn modelId="{17AA7C17-9AA9-4DA0-83A9-F1F6233FB568}" type="presParOf" srcId="{FEAD702B-B786-4C91-9D17-879C7DBBB798}" destId="{DAD9B7B8-71D9-47B2-98D6-03208B4AE391}" srcOrd="2" destOrd="0" presId="urn:microsoft.com/office/officeart/2008/layout/LinedList"/>
    <dgm:cxn modelId="{027B0FD6-EC52-4E87-9D42-C4821448862D}" type="presParOf" srcId="{FEAD702B-B786-4C91-9D17-879C7DBBB798}" destId="{9F517196-B3E3-416D-8FB3-7FDC6730057A}" srcOrd="3" destOrd="0" presId="urn:microsoft.com/office/officeart/2008/layout/LinedList"/>
    <dgm:cxn modelId="{7549FA8E-099D-427E-A1D6-9FA5D2696217}" type="presParOf" srcId="{13D3B929-3ECF-4220-A86A-F0B9E5D0F60A}" destId="{B3EA2729-413A-442C-8D23-8DBBBE24D023}" srcOrd="6" destOrd="0" presId="urn:microsoft.com/office/officeart/2008/layout/LinedList"/>
    <dgm:cxn modelId="{979C976B-02A2-4EF5-9EC0-BFCFB5AA9419}" type="presParOf" srcId="{13D3B929-3ECF-4220-A86A-F0B9E5D0F60A}" destId="{41280778-847A-4765-9A47-D51F283EB69C}" srcOrd="7" destOrd="0" presId="urn:microsoft.com/office/officeart/2008/layout/LinedList"/>
    <dgm:cxn modelId="{A4D9C91B-DE80-424E-8D18-466A39192BD7}" type="presParOf" srcId="{41280778-847A-4765-9A47-D51F283EB69C}" destId="{4F70FAD4-8484-486A-BE34-197A0F11D983}" srcOrd="0" destOrd="0" presId="urn:microsoft.com/office/officeart/2008/layout/LinedList"/>
    <dgm:cxn modelId="{DFADEF7E-0EEC-46EB-A2B4-41E8729BC4F1}" type="presParOf" srcId="{41280778-847A-4765-9A47-D51F283EB69C}" destId="{5A825897-D7CE-4670-A8F9-B28B95832195}" srcOrd="1" destOrd="0" presId="urn:microsoft.com/office/officeart/2008/layout/LinedList"/>
    <dgm:cxn modelId="{D882C7EB-B68C-43A9-A9B6-ADDBEEA691A4}" type="presParOf" srcId="{5A825897-D7CE-4670-A8F9-B28B95832195}" destId="{DE9F0808-EDF8-4AEC-98AA-10A1B7840D6F}" srcOrd="0" destOrd="0" presId="urn:microsoft.com/office/officeart/2008/layout/LinedList"/>
    <dgm:cxn modelId="{57F0651A-E0C3-4811-8BC8-A46A3BDB16BE}" type="presParOf" srcId="{5A825897-D7CE-4670-A8F9-B28B95832195}" destId="{C93AEA3E-9895-4D14-9C26-AF6E7FDF2382}" srcOrd="1" destOrd="0" presId="urn:microsoft.com/office/officeart/2008/layout/LinedList"/>
    <dgm:cxn modelId="{517A5078-0CAF-44A5-BA65-B7FE7A8512CE}" type="presParOf" srcId="{C93AEA3E-9895-4D14-9C26-AF6E7FDF2382}" destId="{9B4A9E33-540C-4DAE-973C-491AC6502922}" srcOrd="0" destOrd="0" presId="urn:microsoft.com/office/officeart/2008/layout/LinedList"/>
    <dgm:cxn modelId="{7461F96E-3EA7-46A3-8F4A-62283CDD393B}" type="presParOf" srcId="{C93AEA3E-9895-4D14-9C26-AF6E7FDF2382}" destId="{845A3507-C116-4D96-ABD5-0CA34FBF254F}" srcOrd="1" destOrd="0" presId="urn:microsoft.com/office/officeart/2008/layout/LinedList"/>
    <dgm:cxn modelId="{0A02D0A8-0C3B-4497-8114-6BD080F2AF9E}" type="presParOf" srcId="{C93AEA3E-9895-4D14-9C26-AF6E7FDF2382}" destId="{09CDB7B5-E7AB-4944-BA67-0FB1F293E589}" srcOrd="2" destOrd="0" presId="urn:microsoft.com/office/officeart/2008/layout/LinedList"/>
    <dgm:cxn modelId="{B7CFC995-56C0-404A-B442-AB29ACEC2239}" type="presParOf" srcId="{5A825897-D7CE-4670-A8F9-B28B95832195}" destId="{7EDA5E4B-CB78-4470-AA1D-F2B281612E30}" srcOrd="2" destOrd="0" presId="urn:microsoft.com/office/officeart/2008/layout/LinedList"/>
    <dgm:cxn modelId="{11E7EDE9-D914-401B-9B8B-1697499BAADA}" type="presParOf" srcId="{5A825897-D7CE-4670-A8F9-B28B95832195}" destId="{23104FDE-D1EC-4900-B5F9-EF3C04740E4B}" srcOrd="3" destOrd="0" presId="urn:microsoft.com/office/officeart/2008/layout/LinedList"/>
    <dgm:cxn modelId="{FEE1319A-4B03-45FC-A51F-C4C7FE2627A6}" type="presParOf" srcId="{13D3B929-3ECF-4220-A86A-F0B9E5D0F60A}" destId="{EF1AFDAB-389D-4F6B-96F7-252DEF5BAEA1}" srcOrd="8" destOrd="0" presId="urn:microsoft.com/office/officeart/2008/layout/LinedList"/>
    <dgm:cxn modelId="{275F4F56-7C72-4CD6-93E4-1952933DF292}" type="presParOf" srcId="{13D3B929-3ECF-4220-A86A-F0B9E5D0F60A}" destId="{DE34E1F4-8E3D-4708-AA5B-73EE4B70741A}" srcOrd="9" destOrd="0" presId="urn:microsoft.com/office/officeart/2008/layout/LinedList"/>
    <dgm:cxn modelId="{F4632E7E-C8DA-4EFB-AB2F-AA048F80D76C}" type="presParOf" srcId="{DE34E1F4-8E3D-4708-AA5B-73EE4B70741A}" destId="{B6BB4AA0-6AAE-4938-BA7F-E646E1C49494}" srcOrd="0" destOrd="0" presId="urn:microsoft.com/office/officeart/2008/layout/LinedList"/>
    <dgm:cxn modelId="{0DF00D91-8229-4304-9485-3F4BC5A0E9A7}" type="presParOf" srcId="{DE34E1F4-8E3D-4708-AA5B-73EE4B70741A}" destId="{44DF2879-A47F-4DF2-9EBB-A900B38D77E9}" srcOrd="1" destOrd="0" presId="urn:microsoft.com/office/officeart/2008/layout/LinedList"/>
    <dgm:cxn modelId="{EA2CF3D0-7BD5-49E5-B7D1-AA93F55C8A6F}" type="presParOf" srcId="{44DF2879-A47F-4DF2-9EBB-A900B38D77E9}" destId="{1C607C24-AFA9-4E23-99DF-43914D8FB72A}" srcOrd="0" destOrd="0" presId="urn:microsoft.com/office/officeart/2008/layout/LinedList"/>
    <dgm:cxn modelId="{59C827E0-063D-4A5E-B612-D3A498F36D92}" type="presParOf" srcId="{44DF2879-A47F-4DF2-9EBB-A900B38D77E9}" destId="{D60C5DA6-82A8-4ECE-991A-E01ECD4D06BA}" srcOrd="1" destOrd="0" presId="urn:microsoft.com/office/officeart/2008/layout/LinedList"/>
    <dgm:cxn modelId="{8B42923E-3D55-4DF8-BBF4-2B6103907143}" type="presParOf" srcId="{D60C5DA6-82A8-4ECE-991A-E01ECD4D06BA}" destId="{281D0C6D-8115-457F-B7E8-A02D26DB6D86}" srcOrd="0" destOrd="0" presId="urn:microsoft.com/office/officeart/2008/layout/LinedList"/>
    <dgm:cxn modelId="{26F0256B-56D2-4ECB-ACFC-BFE2C19A1E88}" type="presParOf" srcId="{D60C5DA6-82A8-4ECE-991A-E01ECD4D06BA}" destId="{BADF7DCD-8829-4421-9E32-717E0202240B}" srcOrd="1" destOrd="0" presId="urn:microsoft.com/office/officeart/2008/layout/LinedList"/>
    <dgm:cxn modelId="{932DCA3C-C32C-4311-9718-7582C1A1EFC2}" type="presParOf" srcId="{D60C5DA6-82A8-4ECE-991A-E01ECD4D06BA}" destId="{26FC9C37-20BC-4607-9983-C543CAA4470A}" srcOrd="2" destOrd="0" presId="urn:microsoft.com/office/officeart/2008/layout/LinedList"/>
    <dgm:cxn modelId="{F557539D-E1DA-4AC7-8CA3-8853D808B9F1}" type="presParOf" srcId="{44DF2879-A47F-4DF2-9EBB-A900B38D77E9}" destId="{932472DC-AEDC-4F18-BA91-D841A1FCB043}" srcOrd="2" destOrd="0" presId="urn:microsoft.com/office/officeart/2008/layout/LinedList"/>
    <dgm:cxn modelId="{DD94EF50-BC30-4049-A6B9-83615ABA2E15}" type="presParOf" srcId="{44DF2879-A47F-4DF2-9EBB-A900B38D77E9}" destId="{2A68086D-15E3-44DC-A6AB-205277C78632}" srcOrd="3" destOrd="0" presId="urn:microsoft.com/office/officeart/2008/layout/LinedList"/>
    <dgm:cxn modelId="{B68A494A-8767-4029-B2C0-C522643C9EB8}" type="presParOf" srcId="{13D3B929-3ECF-4220-A86A-F0B9E5D0F60A}" destId="{3D684934-B73D-4902-BC2B-87BFE9031973}" srcOrd="10" destOrd="0" presId="urn:microsoft.com/office/officeart/2008/layout/LinedList"/>
    <dgm:cxn modelId="{C83DCA24-651D-4AB7-934C-0E706F289FD7}" type="presParOf" srcId="{13D3B929-3ECF-4220-A86A-F0B9E5D0F60A}" destId="{F88D8E8D-E4D7-4B8F-B94F-6E51B2679B2C}" srcOrd="11" destOrd="0" presId="urn:microsoft.com/office/officeart/2008/layout/LinedList"/>
    <dgm:cxn modelId="{A0FBE992-8080-459D-ADF6-484734AD73E8}" type="presParOf" srcId="{F88D8E8D-E4D7-4B8F-B94F-6E51B2679B2C}" destId="{458F147E-270A-4006-A0F7-EB0D1DDBA7CA}" srcOrd="0" destOrd="0" presId="urn:microsoft.com/office/officeart/2008/layout/LinedList"/>
    <dgm:cxn modelId="{DBC56F32-57B7-4B53-8DA2-566CFBE97696}" type="presParOf" srcId="{F88D8E8D-E4D7-4B8F-B94F-6E51B2679B2C}" destId="{6EF71B64-0F06-405E-A7D5-79CDEDCE8675}" srcOrd="1" destOrd="0" presId="urn:microsoft.com/office/officeart/2008/layout/LinedList"/>
    <dgm:cxn modelId="{D512C480-F9B4-4B43-B5A8-908D8E25355F}" type="presParOf" srcId="{6EF71B64-0F06-405E-A7D5-79CDEDCE8675}" destId="{C4151795-BC7F-4045-92BB-35B4E7E0512F}" srcOrd="0" destOrd="0" presId="urn:microsoft.com/office/officeart/2008/layout/LinedList"/>
    <dgm:cxn modelId="{BE14A54C-CE04-40A4-B261-21A7F2F6561E}" type="presParOf" srcId="{6EF71B64-0F06-405E-A7D5-79CDEDCE8675}" destId="{8EEA43F0-93BC-47D3-928F-B3BD77BC7CB6}" srcOrd="1" destOrd="0" presId="urn:microsoft.com/office/officeart/2008/layout/LinedList"/>
    <dgm:cxn modelId="{06D3B2C3-FD71-4598-B3A8-161734494BE9}" type="presParOf" srcId="{8EEA43F0-93BC-47D3-928F-B3BD77BC7CB6}" destId="{7B358CDA-0C67-447E-9E14-8CE25D683058}" srcOrd="0" destOrd="0" presId="urn:microsoft.com/office/officeart/2008/layout/LinedList"/>
    <dgm:cxn modelId="{B995A4CC-30BD-410F-AF4C-0FA803881EA4}" type="presParOf" srcId="{8EEA43F0-93BC-47D3-928F-B3BD77BC7CB6}" destId="{79557F00-8CF6-47BD-A9CC-31124CBE5BB9}" srcOrd="1" destOrd="0" presId="urn:microsoft.com/office/officeart/2008/layout/LinedList"/>
    <dgm:cxn modelId="{7F2BB5A0-3B2C-41E5-83DD-1A5D88600D60}" type="presParOf" srcId="{8EEA43F0-93BC-47D3-928F-B3BD77BC7CB6}" destId="{345763F5-D7E6-4201-A4BE-6B4CF73BD30F}" srcOrd="2" destOrd="0" presId="urn:microsoft.com/office/officeart/2008/layout/LinedList"/>
    <dgm:cxn modelId="{AF6CF01C-5488-4155-A816-426923B0D11C}" type="presParOf" srcId="{6EF71B64-0F06-405E-A7D5-79CDEDCE8675}" destId="{F5B79634-75E0-433C-BC87-88CD26F40071}" srcOrd="2" destOrd="0" presId="urn:microsoft.com/office/officeart/2008/layout/LinedList"/>
    <dgm:cxn modelId="{B22BA881-C257-437D-8A21-C18E6D88521F}" type="presParOf" srcId="{6EF71B64-0F06-405E-A7D5-79CDEDCE8675}" destId="{875BD161-5F6C-4A9A-B32E-371955CB848E}" srcOrd="3" destOrd="0" presId="urn:microsoft.com/office/officeart/2008/layout/LinedList"/>
    <dgm:cxn modelId="{1EB75746-8771-4E7A-9CD3-0518D4C445D7}" type="presParOf" srcId="{13D3B929-3ECF-4220-A86A-F0B9E5D0F60A}" destId="{AF6AC7D4-C9F1-4A9F-AF9B-2137A173C4E6}" srcOrd="12" destOrd="0" presId="urn:microsoft.com/office/officeart/2008/layout/LinedList"/>
    <dgm:cxn modelId="{62041FCC-7D32-462D-8ABB-86F99CE4773D}" type="presParOf" srcId="{13D3B929-3ECF-4220-A86A-F0B9E5D0F60A}" destId="{6401E385-F96C-4E6A-BCDA-6984D2043842}" srcOrd="13" destOrd="0" presId="urn:microsoft.com/office/officeart/2008/layout/LinedList"/>
    <dgm:cxn modelId="{0FE8C99A-8F16-4A28-A9AD-D822EA67ADA4}" type="presParOf" srcId="{6401E385-F96C-4E6A-BCDA-6984D2043842}" destId="{15A808D0-F7AF-4939-A866-CE7370562207}" srcOrd="0" destOrd="0" presId="urn:microsoft.com/office/officeart/2008/layout/LinedList"/>
    <dgm:cxn modelId="{056EA3B4-431F-4499-82A8-4E55C6AA9B4E}" type="presParOf" srcId="{6401E385-F96C-4E6A-BCDA-6984D2043842}" destId="{6782BA41-741E-48AC-946E-C5AF80D2A6F4}" srcOrd="1" destOrd="0" presId="urn:microsoft.com/office/officeart/2008/layout/LinedList"/>
    <dgm:cxn modelId="{441B172D-850E-4C83-8563-4CFAD7C4909D}" type="presParOf" srcId="{6782BA41-741E-48AC-946E-C5AF80D2A6F4}" destId="{E6FCBA11-3F66-4EB6-B11C-951E87C35139}" srcOrd="0" destOrd="0" presId="urn:microsoft.com/office/officeart/2008/layout/LinedList"/>
    <dgm:cxn modelId="{505DBBAE-B304-46EA-BA8E-F616CF635583}" type="presParOf" srcId="{6782BA41-741E-48AC-946E-C5AF80D2A6F4}" destId="{4353167E-3A0F-4C3F-B080-5C617839E322}" srcOrd="1" destOrd="0" presId="urn:microsoft.com/office/officeart/2008/layout/LinedList"/>
    <dgm:cxn modelId="{5EE96215-FD8C-444D-8BC2-E87F9E2E223E}" type="presParOf" srcId="{4353167E-3A0F-4C3F-B080-5C617839E322}" destId="{127B1933-A250-41BF-8039-0D0F781021AE}" srcOrd="0" destOrd="0" presId="urn:microsoft.com/office/officeart/2008/layout/LinedList"/>
    <dgm:cxn modelId="{0A0CD9BA-70E6-422A-BC03-17810F72D2BE}" type="presParOf" srcId="{4353167E-3A0F-4C3F-B080-5C617839E322}" destId="{0BE34383-86A4-4349-85FE-13FFB040F7CB}" srcOrd="1" destOrd="0" presId="urn:microsoft.com/office/officeart/2008/layout/LinedList"/>
    <dgm:cxn modelId="{8EFDE3FB-F846-480F-8F1A-35EE0C526AE3}" type="presParOf" srcId="{4353167E-3A0F-4C3F-B080-5C617839E322}" destId="{CDE8BD04-1A1E-4BC8-9691-561A24A1D71C}" srcOrd="2" destOrd="0" presId="urn:microsoft.com/office/officeart/2008/layout/LinedList"/>
    <dgm:cxn modelId="{2FB5C3C5-1C0C-4590-A3B1-63D937D504D4}" type="presParOf" srcId="{6782BA41-741E-48AC-946E-C5AF80D2A6F4}" destId="{2EBA20B4-6ADE-40BC-B8FB-EB2767C6EC59}" srcOrd="2" destOrd="0" presId="urn:microsoft.com/office/officeart/2008/layout/LinedList"/>
    <dgm:cxn modelId="{B294E24C-9811-4732-9C03-C61A345BA672}" type="presParOf" srcId="{6782BA41-741E-48AC-946E-C5AF80D2A6F4}" destId="{71BFC7F0-6473-410C-99A1-C0619907AD92}" srcOrd="3" destOrd="0" presId="urn:microsoft.com/office/officeart/2008/layout/LinedList"/>
    <dgm:cxn modelId="{64694552-6C7C-4AAB-8104-6AE23636C890}" type="presParOf" srcId="{13D3B929-3ECF-4220-A86A-F0B9E5D0F60A}" destId="{B29CC452-61F4-442A-84E9-03666C3849CA}" srcOrd="14" destOrd="0" presId="urn:microsoft.com/office/officeart/2008/layout/LinedList"/>
    <dgm:cxn modelId="{C5DA52E4-9A91-4ED6-9759-218F44C8D745}" type="presParOf" srcId="{13D3B929-3ECF-4220-A86A-F0B9E5D0F60A}" destId="{5AF6CD30-B5D7-42D6-BB55-40D965471A3E}" srcOrd="15" destOrd="0" presId="urn:microsoft.com/office/officeart/2008/layout/LinedList"/>
    <dgm:cxn modelId="{7CD65728-1885-431B-99D6-461CF86E538D}" type="presParOf" srcId="{5AF6CD30-B5D7-42D6-BB55-40D965471A3E}" destId="{5DE6A7ED-417C-4160-A068-C0BD5CA31A65}" srcOrd="0" destOrd="0" presId="urn:microsoft.com/office/officeart/2008/layout/LinedList"/>
    <dgm:cxn modelId="{BFCBC905-6E80-4ADC-8B3B-B0C9C4CDE5CB}" type="presParOf" srcId="{5AF6CD30-B5D7-42D6-BB55-40D965471A3E}" destId="{9282B334-F32A-46F4-AEA2-F5D5A5DE5DA6}" srcOrd="1" destOrd="0" presId="urn:microsoft.com/office/officeart/2008/layout/LinedList"/>
    <dgm:cxn modelId="{535208FF-009F-42FA-99E8-79369105A706}" type="presParOf" srcId="{9282B334-F32A-46F4-AEA2-F5D5A5DE5DA6}" destId="{F9696FD1-E8BA-4975-A27E-BECB4284FCEC}" srcOrd="0" destOrd="0" presId="urn:microsoft.com/office/officeart/2008/layout/LinedList"/>
    <dgm:cxn modelId="{58577AB8-5717-4068-8687-8C7E25920289}" type="presParOf" srcId="{9282B334-F32A-46F4-AEA2-F5D5A5DE5DA6}" destId="{C0DB9927-8728-497F-88EE-E6C8C7221AAC}" srcOrd="1" destOrd="0" presId="urn:microsoft.com/office/officeart/2008/layout/LinedList"/>
    <dgm:cxn modelId="{B87AE180-7544-43EE-8B6A-E931D299ADAC}" type="presParOf" srcId="{C0DB9927-8728-497F-88EE-E6C8C7221AAC}" destId="{F7FA163B-A32F-440D-AD0C-E153471E62BA}" srcOrd="0" destOrd="0" presId="urn:microsoft.com/office/officeart/2008/layout/LinedList"/>
    <dgm:cxn modelId="{4B1A2042-B188-4334-A17A-EB63DA2ACB11}" type="presParOf" srcId="{C0DB9927-8728-497F-88EE-E6C8C7221AAC}" destId="{0A57BCBC-DB56-4023-B23A-E6A891C9BED4}" srcOrd="1" destOrd="0" presId="urn:microsoft.com/office/officeart/2008/layout/LinedList"/>
    <dgm:cxn modelId="{B7502339-D9BF-4F97-A2AF-F7DF2415C5E3}" type="presParOf" srcId="{C0DB9927-8728-497F-88EE-E6C8C7221AAC}" destId="{BD342ED1-3E34-4385-B803-EB0EBEB12C42}" srcOrd="2" destOrd="0" presId="urn:microsoft.com/office/officeart/2008/layout/LinedList"/>
    <dgm:cxn modelId="{1D311403-BA4B-477D-BD62-1618E69710CC}" type="presParOf" srcId="{9282B334-F32A-46F4-AEA2-F5D5A5DE5DA6}" destId="{5CE920C0-CFC7-4210-B26A-072F939C379E}" srcOrd="2" destOrd="0" presId="urn:microsoft.com/office/officeart/2008/layout/LinedList"/>
    <dgm:cxn modelId="{1E9CC174-6F78-41EC-B05A-790814D7B93B}" type="presParOf" srcId="{9282B334-F32A-46F4-AEA2-F5D5A5DE5DA6}" destId="{5E2E3E20-25ED-4708-AB69-620FC575D54E}" srcOrd="3" destOrd="0" presId="urn:microsoft.com/office/officeart/2008/layout/LinedList"/>
    <dgm:cxn modelId="{0A344E1D-19E7-4F1D-96FA-68672686E3D2}" type="presParOf" srcId="{13D3B929-3ECF-4220-A86A-F0B9E5D0F60A}" destId="{30D7432A-C0ED-4F7C-8B0E-498DD6B9CAD4}" srcOrd="16" destOrd="0" presId="urn:microsoft.com/office/officeart/2008/layout/LinedList"/>
    <dgm:cxn modelId="{A6259CBB-F4DF-40BD-AF96-C664F4CE6B7E}" type="presParOf" srcId="{13D3B929-3ECF-4220-A86A-F0B9E5D0F60A}" destId="{563A52DE-7E78-4435-ABB9-728471FB354E}" srcOrd="17" destOrd="0" presId="urn:microsoft.com/office/officeart/2008/layout/LinedList"/>
    <dgm:cxn modelId="{C0A026D9-EFFD-4047-B643-3060035B9C90}" type="presParOf" srcId="{563A52DE-7E78-4435-ABB9-728471FB354E}" destId="{E23B03A7-2A89-47E8-B078-94856B5DCE1D}" srcOrd="0" destOrd="0" presId="urn:microsoft.com/office/officeart/2008/layout/LinedList"/>
    <dgm:cxn modelId="{DE0E2D0C-1F73-4008-AB39-7F47CC75D7F8}" type="presParOf" srcId="{563A52DE-7E78-4435-ABB9-728471FB354E}" destId="{721927E1-C40A-4F50-9B95-4546E1768103}" srcOrd="1" destOrd="0" presId="urn:microsoft.com/office/officeart/2008/layout/LinedList"/>
    <dgm:cxn modelId="{34D6BDD5-1E63-48E4-AFAA-DD873F4185D5}" type="presParOf" srcId="{721927E1-C40A-4F50-9B95-4546E1768103}" destId="{664100FE-DD5F-4A32-980B-771AF91E55B8}" srcOrd="0" destOrd="0" presId="urn:microsoft.com/office/officeart/2008/layout/LinedList"/>
    <dgm:cxn modelId="{B5182DAA-AF04-499F-82BF-960642C999FF}" type="presParOf" srcId="{721927E1-C40A-4F50-9B95-4546E1768103}" destId="{F9776777-A305-419E-85E1-923FB541B568}" srcOrd="1" destOrd="0" presId="urn:microsoft.com/office/officeart/2008/layout/LinedList"/>
    <dgm:cxn modelId="{B24EFF01-71D2-4098-9971-E81EC8855C7B}" type="presParOf" srcId="{F9776777-A305-419E-85E1-923FB541B568}" destId="{C0F465D3-BDD9-418A-9781-031A01751A06}" srcOrd="0" destOrd="0" presId="urn:microsoft.com/office/officeart/2008/layout/LinedList"/>
    <dgm:cxn modelId="{610369EB-269D-48C5-AAD5-3EF6BE6BE233}" type="presParOf" srcId="{F9776777-A305-419E-85E1-923FB541B568}" destId="{02ADA74E-41D4-4D51-8CA4-B5EE36C0B9DE}" srcOrd="1" destOrd="0" presId="urn:microsoft.com/office/officeart/2008/layout/LinedList"/>
    <dgm:cxn modelId="{8DFD5CD9-9FC8-48C5-8050-AA3607229FAB}" type="presParOf" srcId="{F9776777-A305-419E-85E1-923FB541B568}" destId="{1C669ACF-FD5D-4B72-B40D-55FD0E8D7512}" srcOrd="2" destOrd="0" presId="urn:microsoft.com/office/officeart/2008/layout/LinedList"/>
    <dgm:cxn modelId="{F00FFBD6-1208-4FD9-8AB5-1549B464CFEA}" type="presParOf" srcId="{721927E1-C40A-4F50-9B95-4546E1768103}" destId="{9EFD4CC1-B57D-4694-B636-2452D6BC98EA}" srcOrd="2" destOrd="0" presId="urn:microsoft.com/office/officeart/2008/layout/LinedList"/>
    <dgm:cxn modelId="{AA375E15-DB39-47AD-AA92-FD0D4B8ED651}" type="presParOf" srcId="{721927E1-C40A-4F50-9B95-4546E1768103}" destId="{1E812B4D-0934-42F1-BC50-098DCF7945F2}" srcOrd="3" destOrd="0" presId="urn:microsoft.com/office/officeart/2008/layout/LinedList"/>
    <dgm:cxn modelId="{0684BAF2-30ED-4FD4-9913-3C1D6F69C481}" type="presParOf" srcId="{13D3B929-3ECF-4220-A86A-F0B9E5D0F60A}" destId="{6F21F2D5-BED7-4D3F-9A3B-5B73D3E6A2A7}" srcOrd="18" destOrd="0" presId="urn:microsoft.com/office/officeart/2008/layout/LinedList"/>
    <dgm:cxn modelId="{6F01B8D6-8804-4F6A-A271-8FC2D46759DF}" type="presParOf" srcId="{13D3B929-3ECF-4220-A86A-F0B9E5D0F60A}" destId="{87C4B5BF-7760-42EE-A44B-73AB624E9DFC}" srcOrd="19" destOrd="0" presId="urn:microsoft.com/office/officeart/2008/layout/LinedList"/>
    <dgm:cxn modelId="{C44DE08C-5926-4638-8C69-131930A2487B}" type="presParOf" srcId="{87C4B5BF-7760-42EE-A44B-73AB624E9DFC}" destId="{4111A712-E6DD-4BE2-BA8C-C569E5B5E1BB}" srcOrd="0" destOrd="0" presId="urn:microsoft.com/office/officeart/2008/layout/LinedList"/>
    <dgm:cxn modelId="{F92F86B0-816A-4FF4-88F8-F06A23C1F10A}" type="presParOf" srcId="{87C4B5BF-7760-42EE-A44B-73AB624E9DFC}" destId="{76B795B3-2874-417A-BB71-FF2197172B43}" srcOrd="1" destOrd="0" presId="urn:microsoft.com/office/officeart/2008/layout/LinedList"/>
    <dgm:cxn modelId="{EF4E6867-5EC6-4845-ADD2-0146551790FF}" type="presParOf" srcId="{76B795B3-2874-417A-BB71-FF2197172B43}" destId="{3F62AE45-594D-4B78-9A36-DD6D6869E668}" srcOrd="0" destOrd="0" presId="urn:microsoft.com/office/officeart/2008/layout/LinedList"/>
    <dgm:cxn modelId="{77A05712-C6C8-4D36-994E-CB291FC88750}" type="presParOf" srcId="{76B795B3-2874-417A-BB71-FF2197172B43}" destId="{CBD9A325-E679-4616-8A7C-8DE0B6E7A326}" srcOrd="1" destOrd="0" presId="urn:microsoft.com/office/officeart/2008/layout/LinedList"/>
    <dgm:cxn modelId="{4C372521-DA71-4343-9D01-420BC5E4A953}" type="presParOf" srcId="{CBD9A325-E679-4616-8A7C-8DE0B6E7A326}" destId="{D7588EC5-057B-4640-B44F-0F31A5759B09}" srcOrd="0" destOrd="0" presId="urn:microsoft.com/office/officeart/2008/layout/LinedList"/>
    <dgm:cxn modelId="{90D7C5E9-3F1B-4484-BABD-35032F17D981}" type="presParOf" srcId="{CBD9A325-E679-4616-8A7C-8DE0B6E7A326}" destId="{EBE193A3-1B54-4427-981B-9E0C4BB81C54}" srcOrd="1" destOrd="0" presId="urn:microsoft.com/office/officeart/2008/layout/LinedList"/>
    <dgm:cxn modelId="{CD976ABB-397C-409D-82E4-C1D0C4B13735}" type="presParOf" srcId="{CBD9A325-E679-4616-8A7C-8DE0B6E7A326}" destId="{2993EDFC-972B-4AC9-840D-076F0211193C}" srcOrd="2" destOrd="0" presId="urn:microsoft.com/office/officeart/2008/layout/LinedList"/>
    <dgm:cxn modelId="{BD27A9F6-BF4A-4BCF-B527-068030AE6247}" type="presParOf" srcId="{76B795B3-2874-417A-BB71-FF2197172B43}" destId="{33593EEF-8CB6-4244-B14E-DEE904FDD340}" srcOrd="2" destOrd="0" presId="urn:microsoft.com/office/officeart/2008/layout/LinedList"/>
    <dgm:cxn modelId="{01577451-E208-4704-AA3A-59945A850A8C}" type="presParOf" srcId="{76B795B3-2874-417A-BB71-FF2197172B43}" destId="{21346FE2-5F6D-486D-A540-4A4F698C9247}" srcOrd="3" destOrd="0" presId="urn:microsoft.com/office/officeart/2008/layout/LinedList"/>
  </dgm:cxnLst>
  <dgm:bg>
    <a:solidFill>
      <a:schemeClr val="bg1">
        <a:alpha val="65000"/>
      </a:schemeClr>
    </a:solidFill>
    <a:effectLst>
      <a:softEdge rad="63500"/>
    </a:effectLst>
  </dgm:bg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4E1E4C3E-5D80-4250-A36F-E2D6F8CE2114}" type="doc">
      <dgm:prSet loTypeId="urn:microsoft.com/office/officeart/2005/8/layout/hList7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48CB2E3-D8BE-404E-A0D2-EEB3E1242A50}">
      <dgm:prSet/>
      <dgm:spPr>
        <a:solidFill>
          <a:srgbClr val="F6F0D8">
            <a:alpha val="85000"/>
          </a:srgbClr>
        </a:solidFill>
        <a:ln>
          <a:solidFill>
            <a:srgbClr val="5E3324"/>
          </a:solidFill>
        </a:ln>
      </dgm:spPr>
      <dgm:t>
        <a:bodyPr anchor="t"/>
        <a:lstStyle/>
        <a:p>
          <a:pPr algn="l" rtl="0"/>
          <a:r>
            <a:rPr lang="en-US" dirty="0" err="1" smtClean="0">
              <a:solidFill>
                <a:srgbClr val="824D40"/>
              </a:solidFill>
            </a:rPr>
            <a:t>Intellisense</a:t>
          </a:r>
          <a:r>
            <a:rPr lang="en-US" dirty="0" smtClean="0">
              <a:solidFill>
                <a:srgbClr val="824D40"/>
              </a:solidFill>
            </a:rPr>
            <a:t>, tooltips, &amp; other tooling available</a:t>
          </a:r>
          <a:endParaRPr lang="en-US" dirty="0">
            <a:solidFill>
              <a:srgbClr val="824D40"/>
            </a:solidFill>
          </a:endParaRPr>
        </a:p>
      </dgm:t>
    </dgm:pt>
    <dgm:pt modelId="{6CF4DB19-53FF-4B32-AC92-262597995234}" type="parTrans" cxnId="{E1B13E87-781A-4F9F-97A0-C3B2392EABE4}">
      <dgm:prSet/>
      <dgm:spPr/>
      <dgm:t>
        <a:bodyPr/>
        <a:lstStyle/>
        <a:p>
          <a:endParaRPr lang="en-US"/>
        </a:p>
      </dgm:t>
    </dgm:pt>
    <dgm:pt modelId="{82AB8F63-BF4E-41E3-9A9D-3BCBF2FE527C}" type="sibTrans" cxnId="{E1B13E87-781A-4F9F-97A0-C3B2392EABE4}">
      <dgm:prSet/>
      <dgm:spPr/>
      <dgm:t>
        <a:bodyPr/>
        <a:lstStyle/>
        <a:p>
          <a:endParaRPr lang="en-US"/>
        </a:p>
      </dgm:t>
    </dgm:pt>
    <dgm:pt modelId="{0B1D3EB6-DDAD-4074-AD89-1328ED184427}">
      <dgm:prSet/>
      <dgm:spPr>
        <a:solidFill>
          <a:srgbClr val="F6F0D8">
            <a:alpha val="85000"/>
          </a:srgbClr>
        </a:solidFill>
        <a:ln>
          <a:solidFill>
            <a:srgbClr val="5E3324"/>
          </a:solidFill>
        </a:ln>
      </dgm:spPr>
      <dgm:t>
        <a:bodyPr/>
        <a:lstStyle/>
        <a:p>
          <a:pPr rtl="0"/>
          <a:r>
            <a:rPr lang="en-US" smtClean="0">
              <a:solidFill>
                <a:srgbClr val="824D40"/>
              </a:solidFill>
            </a:rPr>
            <a:t>No code generation</a:t>
          </a:r>
          <a:endParaRPr lang="en-US">
            <a:solidFill>
              <a:srgbClr val="824D40"/>
            </a:solidFill>
          </a:endParaRPr>
        </a:p>
      </dgm:t>
    </dgm:pt>
    <dgm:pt modelId="{A0B0BA24-7BBD-4169-A6E4-C30BE3C7D4C6}" type="parTrans" cxnId="{9725BDCF-4BB2-42FD-A2FB-17C284C08CD7}">
      <dgm:prSet/>
      <dgm:spPr/>
      <dgm:t>
        <a:bodyPr/>
        <a:lstStyle/>
        <a:p>
          <a:endParaRPr lang="en-US"/>
        </a:p>
      </dgm:t>
    </dgm:pt>
    <dgm:pt modelId="{02B22490-15FC-4C3F-8863-8A3E5A29C80C}" type="sibTrans" cxnId="{9725BDCF-4BB2-42FD-A2FB-17C284C08CD7}">
      <dgm:prSet/>
      <dgm:spPr/>
      <dgm:t>
        <a:bodyPr/>
        <a:lstStyle/>
        <a:p>
          <a:endParaRPr lang="en-US"/>
        </a:p>
      </dgm:t>
    </dgm:pt>
    <dgm:pt modelId="{B9CFF899-EA87-447F-8310-377F7EA336B9}">
      <dgm:prSet/>
      <dgm:spPr>
        <a:solidFill>
          <a:srgbClr val="F6F0D8">
            <a:alpha val="85000"/>
          </a:srgbClr>
        </a:solidFill>
        <a:ln>
          <a:solidFill>
            <a:srgbClr val="5E3324"/>
          </a:solidFill>
        </a:ln>
      </dgm:spPr>
      <dgm:t>
        <a:bodyPr/>
        <a:lstStyle/>
        <a:p>
          <a:pPr rtl="0"/>
          <a:r>
            <a:rPr lang="en-US" dirty="0" smtClean="0">
              <a:solidFill>
                <a:srgbClr val="824D40"/>
              </a:solidFill>
            </a:rPr>
            <a:t>Always in sync with the source</a:t>
          </a:r>
          <a:endParaRPr lang="en-US" dirty="0">
            <a:solidFill>
              <a:srgbClr val="824D40"/>
            </a:solidFill>
          </a:endParaRPr>
        </a:p>
      </dgm:t>
    </dgm:pt>
    <dgm:pt modelId="{516D0FCC-58B7-4A3F-875C-505C5BEE0B2A}" type="parTrans" cxnId="{DF629EDD-CDDD-4422-BD5A-CACB7A74E2A8}">
      <dgm:prSet/>
      <dgm:spPr/>
      <dgm:t>
        <a:bodyPr/>
        <a:lstStyle/>
        <a:p>
          <a:endParaRPr lang="en-US"/>
        </a:p>
      </dgm:t>
    </dgm:pt>
    <dgm:pt modelId="{DDC7F697-1D79-4A68-AD43-E40B28D1EE4E}" type="sibTrans" cxnId="{DF629EDD-CDDD-4422-BD5A-CACB7A74E2A8}">
      <dgm:prSet/>
      <dgm:spPr/>
      <dgm:t>
        <a:bodyPr/>
        <a:lstStyle/>
        <a:p>
          <a:endParaRPr lang="en-US"/>
        </a:p>
      </dgm:t>
    </dgm:pt>
    <dgm:pt modelId="{B5557B3C-A729-44E7-B06E-8E406FFFF1BD}">
      <dgm:prSet/>
      <dgm:spPr>
        <a:solidFill>
          <a:srgbClr val="F6F0D8">
            <a:alpha val="85000"/>
          </a:srgbClr>
        </a:solidFill>
        <a:ln>
          <a:solidFill>
            <a:srgbClr val="5E3324"/>
          </a:solidFill>
        </a:ln>
      </dgm:spPr>
      <dgm:t>
        <a:bodyPr/>
        <a:lstStyle/>
        <a:p>
          <a:pPr rtl="0"/>
          <a:r>
            <a:rPr lang="en-US" smtClean="0">
              <a:solidFill>
                <a:srgbClr val="824D40"/>
              </a:solidFill>
            </a:rPr>
            <a:t>No extra bloated code</a:t>
          </a:r>
          <a:endParaRPr lang="en-US">
            <a:solidFill>
              <a:srgbClr val="824D40"/>
            </a:solidFill>
          </a:endParaRPr>
        </a:p>
      </dgm:t>
    </dgm:pt>
    <dgm:pt modelId="{9B0ACE6D-CF28-47A6-BE42-2EE8D0A3E2E5}" type="parTrans" cxnId="{B3060CEB-B955-4ABF-8714-857ED9A2A44F}">
      <dgm:prSet/>
      <dgm:spPr/>
      <dgm:t>
        <a:bodyPr/>
        <a:lstStyle/>
        <a:p>
          <a:endParaRPr lang="en-US"/>
        </a:p>
      </dgm:t>
    </dgm:pt>
    <dgm:pt modelId="{138A8399-7FDA-4CA4-AB2B-D6D64FA5D682}" type="sibTrans" cxnId="{B3060CEB-B955-4ABF-8714-857ED9A2A44F}">
      <dgm:prSet/>
      <dgm:spPr/>
      <dgm:t>
        <a:bodyPr/>
        <a:lstStyle/>
        <a:p>
          <a:endParaRPr lang="en-US"/>
        </a:p>
      </dgm:t>
    </dgm:pt>
    <dgm:pt modelId="{1B025A62-D98E-488F-8749-BA0463D60F82}">
      <dgm:prSet/>
      <dgm:spPr>
        <a:solidFill>
          <a:srgbClr val="F6F0D8">
            <a:alpha val="85000"/>
          </a:srgbClr>
        </a:solidFill>
        <a:ln>
          <a:solidFill>
            <a:srgbClr val="5E3324"/>
          </a:solidFill>
        </a:ln>
      </dgm:spPr>
      <dgm:t>
        <a:bodyPr/>
        <a:lstStyle/>
        <a:p>
          <a:pPr rtl="0"/>
          <a:r>
            <a:rPr lang="en-US" dirty="0" smtClean="0">
              <a:solidFill>
                <a:srgbClr val="824D40"/>
              </a:solidFill>
            </a:rPr>
            <a:t>Scalable to millions of types (e.g. - freebase)</a:t>
          </a:r>
          <a:endParaRPr lang="en-US" dirty="0">
            <a:solidFill>
              <a:srgbClr val="824D40"/>
            </a:solidFill>
          </a:endParaRPr>
        </a:p>
      </dgm:t>
    </dgm:pt>
    <dgm:pt modelId="{10F46B48-4083-440F-9FAD-1CD75ED9164D}" type="parTrans" cxnId="{3BB9ED55-0389-44A7-AAC3-ED39DBBF1106}">
      <dgm:prSet/>
      <dgm:spPr/>
      <dgm:t>
        <a:bodyPr/>
        <a:lstStyle/>
        <a:p>
          <a:endParaRPr lang="en-US"/>
        </a:p>
      </dgm:t>
    </dgm:pt>
    <dgm:pt modelId="{22F000A9-97E2-496A-9B91-F14232842A47}" type="sibTrans" cxnId="{3BB9ED55-0389-44A7-AAC3-ED39DBBF1106}">
      <dgm:prSet/>
      <dgm:spPr/>
      <dgm:t>
        <a:bodyPr/>
        <a:lstStyle/>
        <a:p>
          <a:endParaRPr lang="en-US"/>
        </a:p>
      </dgm:t>
    </dgm:pt>
    <dgm:pt modelId="{62789F8F-8373-41C2-B251-6D01984E98B8}">
      <dgm:prSet/>
      <dgm:spPr>
        <a:solidFill>
          <a:srgbClr val="F6F0D8">
            <a:alpha val="85000"/>
          </a:srgbClr>
        </a:solidFill>
        <a:ln>
          <a:solidFill>
            <a:srgbClr val="5E3324"/>
          </a:solidFill>
        </a:ln>
      </dgm:spPr>
      <dgm:t>
        <a:bodyPr anchor="t"/>
        <a:lstStyle/>
        <a:p>
          <a:pPr rtl="0"/>
          <a:r>
            <a:rPr lang="en-US" dirty="0" smtClean="0">
              <a:solidFill>
                <a:srgbClr val="824D40"/>
              </a:solidFill>
            </a:rPr>
            <a:t>More natural with REPL</a:t>
          </a:r>
          <a:endParaRPr lang="en-US" dirty="0">
            <a:solidFill>
              <a:srgbClr val="824D40"/>
            </a:solidFill>
          </a:endParaRPr>
        </a:p>
      </dgm:t>
    </dgm:pt>
    <dgm:pt modelId="{6FEF799D-56FF-4996-B3C1-11D76DCBF84F}" type="parTrans" cxnId="{466AD506-9076-4455-8821-7E9DD51949CA}">
      <dgm:prSet/>
      <dgm:spPr/>
      <dgm:t>
        <a:bodyPr/>
        <a:lstStyle/>
        <a:p>
          <a:endParaRPr lang="en-US"/>
        </a:p>
      </dgm:t>
    </dgm:pt>
    <dgm:pt modelId="{4473C666-AF80-4BCD-A592-730D0B531396}" type="sibTrans" cxnId="{466AD506-9076-4455-8821-7E9DD51949CA}">
      <dgm:prSet/>
      <dgm:spPr/>
      <dgm:t>
        <a:bodyPr/>
        <a:lstStyle/>
        <a:p>
          <a:endParaRPr lang="en-US"/>
        </a:p>
      </dgm:t>
    </dgm:pt>
    <dgm:pt modelId="{4F8CE4B5-E1B3-430D-A586-1958DE4EC20A}" type="pres">
      <dgm:prSet presAssocID="{4E1E4C3E-5D80-4250-A36F-E2D6F8CE2114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EEBDDF8-0139-44CF-BFBC-E6BCDCB000BF}" type="pres">
      <dgm:prSet presAssocID="{4E1E4C3E-5D80-4250-A36F-E2D6F8CE2114}" presName="fgShape" presStyleLbl="fgShp" presStyleIdx="0" presStyleCnt="1" custFlipVert="1" custFlipHor="1" custScaleX="773" custScaleY="5945"/>
      <dgm:spPr>
        <a:prstGeom prst="smileyFace">
          <a:avLst/>
        </a:prstGeom>
      </dgm:spPr>
    </dgm:pt>
    <dgm:pt modelId="{008A906D-40B7-452F-85AE-F613C8D1E67F}" type="pres">
      <dgm:prSet presAssocID="{4E1E4C3E-5D80-4250-A36F-E2D6F8CE2114}" presName="linComp" presStyleCnt="0"/>
      <dgm:spPr/>
    </dgm:pt>
    <dgm:pt modelId="{4A8C77DB-7868-4B34-A802-BEAD433D4018}" type="pres">
      <dgm:prSet presAssocID="{F48CB2E3-D8BE-404E-A0D2-EEB3E1242A50}" presName="compNode" presStyleCnt="0"/>
      <dgm:spPr/>
    </dgm:pt>
    <dgm:pt modelId="{2FCBC024-DF14-4C91-85DE-921A6601B102}" type="pres">
      <dgm:prSet presAssocID="{F48CB2E3-D8BE-404E-A0D2-EEB3E1242A50}" presName="bkgdShape" presStyleLbl="node1" presStyleIdx="0" presStyleCnt="3"/>
      <dgm:spPr/>
      <dgm:t>
        <a:bodyPr/>
        <a:lstStyle/>
        <a:p>
          <a:endParaRPr lang="en-US"/>
        </a:p>
      </dgm:t>
    </dgm:pt>
    <dgm:pt modelId="{8C93E763-3156-4FC3-9EA0-0EB36483B245}" type="pres">
      <dgm:prSet presAssocID="{F48CB2E3-D8BE-404E-A0D2-EEB3E1242A50}" presName="nodeTx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25C61A9-1CA5-48A2-9338-9C03E9F28752}" type="pres">
      <dgm:prSet presAssocID="{F48CB2E3-D8BE-404E-A0D2-EEB3E1242A50}" presName="invisiNode" presStyleLbl="node1" presStyleIdx="0" presStyleCnt="3"/>
      <dgm:spPr/>
    </dgm:pt>
    <dgm:pt modelId="{F93BABAF-46AE-4129-A2C3-78D675EB2B83}" type="pres">
      <dgm:prSet presAssocID="{F48CB2E3-D8BE-404E-A0D2-EEB3E1242A50}" presName="imagNode" presStyleLbl="fgImgPlace1" presStyleIdx="0" presStyleCnt="3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</dgm:spPr>
    </dgm:pt>
    <dgm:pt modelId="{2588497D-3796-4B9B-BDCA-4B1A672A9444}" type="pres">
      <dgm:prSet presAssocID="{82AB8F63-BF4E-41E3-9A9D-3BCBF2FE527C}" presName="sibTrans" presStyleLbl="sibTrans2D1" presStyleIdx="0" presStyleCnt="0"/>
      <dgm:spPr/>
      <dgm:t>
        <a:bodyPr/>
        <a:lstStyle/>
        <a:p>
          <a:endParaRPr lang="en-US"/>
        </a:p>
      </dgm:t>
    </dgm:pt>
    <dgm:pt modelId="{E48357B8-5704-4911-83BD-A07E0D4FCC4C}" type="pres">
      <dgm:prSet presAssocID="{0B1D3EB6-DDAD-4074-AD89-1328ED184427}" presName="compNode" presStyleCnt="0"/>
      <dgm:spPr/>
    </dgm:pt>
    <dgm:pt modelId="{847997FE-27E4-47BE-BFCC-0D3EEEB261E3}" type="pres">
      <dgm:prSet presAssocID="{0B1D3EB6-DDAD-4074-AD89-1328ED184427}" presName="bkgdShape" presStyleLbl="node1" presStyleIdx="1" presStyleCnt="3"/>
      <dgm:spPr/>
      <dgm:t>
        <a:bodyPr/>
        <a:lstStyle/>
        <a:p>
          <a:endParaRPr lang="en-US"/>
        </a:p>
      </dgm:t>
    </dgm:pt>
    <dgm:pt modelId="{98978EA1-C2BB-46D8-AA8D-1297E01DBAE2}" type="pres">
      <dgm:prSet presAssocID="{0B1D3EB6-DDAD-4074-AD89-1328ED184427}" presName="nodeTx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1AE7DFC-776B-4C43-99EA-2D81020B3FDD}" type="pres">
      <dgm:prSet presAssocID="{0B1D3EB6-DDAD-4074-AD89-1328ED184427}" presName="invisiNode" presStyleLbl="node1" presStyleIdx="1" presStyleCnt="3"/>
      <dgm:spPr/>
    </dgm:pt>
    <dgm:pt modelId="{18AA51B2-7DC1-4D95-82D3-8F3774CF42A4}" type="pres">
      <dgm:prSet presAssocID="{0B1D3EB6-DDAD-4074-AD89-1328ED184427}" presName="imagNode" presStyleLbl="fgImgPlace1" presStyleIdx="1" presStyleCnt="3"/>
      <dgm:spPr>
        <a:blipFill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7000" b="-17000"/>
          </a:stretch>
        </a:blipFill>
      </dgm:spPr>
    </dgm:pt>
    <dgm:pt modelId="{6312A045-B4B8-4962-922F-D944B21BF60A}" type="pres">
      <dgm:prSet presAssocID="{02B22490-15FC-4C3F-8863-8A3E5A29C80C}" presName="sibTrans" presStyleLbl="sibTrans2D1" presStyleIdx="0" presStyleCnt="0"/>
      <dgm:spPr/>
      <dgm:t>
        <a:bodyPr/>
        <a:lstStyle/>
        <a:p>
          <a:endParaRPr lang="en-US"/>
        </a:p>
      </dgm:t>
    </dgm:pt>
    <dgm:pt modelId="{7ED3D36F-67B7-44A8-AD64-421E975EAA9A}" type="pres">
      <dgm:prSet presAssocID="{62789F8F-8373-41C2-B251-6D01984E98B8}" presName="compNode" presStyleCnt="0"/>
      <dgm:spPr/>
    </dgm:pt>
    <dgm:pt modelId="{F9B2FB86-2930-4F54-9064-138411116312}" type="pres">
      <dgm:prSet presAssocID="{62789F8F-8373-41C2-B251-6D01984E98B8}" presName="bkgdShape" presStyleLbl="node1" presStyleIdx="2" presStyleCnt="3"/>
      <dgm:spPr/>
      <dgm:t>
        <a:bodyPr/>
        <a:lstStyle/>
        <a:p>
          <a:endParaRPr lang="en-US"/>
        </a:p>
      </dgm:t>
    </dgm:pt>
    <dgm:pt modelId="{50115444-7C73-45D9-BE46-607E6F99904C}" type="pres">
      <dgm:prSet presAssocID="{62789F8F-8373-41C2-B251-6D01984E98B8}" presName="nodeTx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A46FD8-8EB7-4337-8DB1-8C0AFBAE8EB8}" type="pres">
      <dgm:prSet presAssocID="{62789F8F-8373-41C2-B251-6D01984E98B8}" presName="invisiNode" presStyleLbl="node1" presStyleIdx="2" presStyleCnt="3"/>
      <dgm:spPr/>
    </dgm:pt>
    <dgm:pt modelId="{233C0903-F667-4C4E-96F7-387931BF6363}" type="pres">
      <dgm:prSet presAssocID="{62789F8F-8373-41C2-B251-6D01984E98B8}" presName="imagNode" presStyleLbl="fgImgPlace1" presStyleIdx="2" presStyleCnt="3"/>
      <dgm:spPr>
        <a:blipFill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5000" b="-15000"/>
          </a:stretch>
        </a:blipFill>
      </dgm:spPr>
    </dgm:pt>
  </dgm:ptLst>
  <dgm:cxnLst>
    <dgm:cxn modelId="{472BD2AC-D390-4FFF-B959-F228BA8F4D55}" type="presOf" srcId="{B5557B3C-A729-44E7-B06E-8E406FFFF1BD}" destId="{98978EA1-C2BB-46D8-AA8D-1297E01DBAE2}" srcOrd="1" destOrd="2" presId="urn:microsoft.com/office/officeart/2005/8/layout/hList7"/>
    <dgm:cxn modelId="{6A855336-E989-42D9-8882-EE2DC9CB61AE}" type="presOf" srcId="{B5557B3C-A729-44E7-B06E-8E406FFFF1BD}" destId="{847997FE-27E4-47BE-BFCC-0D3EEEB261E3}" srcOrd="0" destOrd="2" presId="urn:microsoft.com/office/officeart/2005/8/layout/hList7"/>
    <dgm:cxn modelId="{466AD506-9076-4455-8821-7E9DD51949CA}" srcId="{4E1E4C3E-5D80-4250-A36F-E2D6F8CE2114}" destId="{62789F8F-8373-41C2-B251-6D01984E98B8}" srcOrd="2" destOrd="0" parTransId="{6FEF799D-56FF-4996-B3C1-11D76DCBF84F}" sibTransId="{4473C666-AF80-4BCD-A592-730D0B531396}"/>
    <dgm:cxn modelId="{4AC9838D-9E74-40CB-B6FA-B8ED5215C239}" type="presOf" srcId="{62789F8F-8373-41C2-B251-6D01984E98B8}" destId="{F9B2FB86-2930-4F54-9064-138411116312}" srcOrd="0" destOrd="0" presId="urn:microsoft.com/office/officeart/2005/8/layout/hList7"/>
    <dgm:cxn modelId="{53433CB1-426E-4AE4-B55C-4D8B1EB472B8}" type="presOf" srcId="{62789F8F-8373-41C2-B251-6D01984E98B8}" destId="{50115444-7C73-45D9-BE46-607E6F99904C}" srcOrd="1" destOrd="0" presId="urn:microsoft.com/office/officeart/2005/8/layout/hList7"/>
    <dgm:cxn modelId="{B3060CEB-B955-4ABF-8714-857ED9A2A44F}" srcId="{0B1D3EB6-DDAD-4074-AD89-1328ED184427}" destId="{B5557B3C-A729-44E7-B06E-8E406FFFF1BD}" srcOrd="1" destOrd="0" parTransId="{9B0ACE6D-CF28-47A6-BE42-2EE8D0A3E2E5}" sibTransId="{138A8399-7FDA-4CA4-AB2B-D6D64FA5D682}"/>
    <dgm:cxn modelId="{3BB9ED55-0389-44A7-AAC3-ED39DBBF1106}" srcId="{0B1D3EB6-DDAD-4074-AD89-1328ED184427}" destId="{1B025A62-D98E-488F-8749-BA0463D60F82}" srcOrd="2" destOrd="0" parTransId="{10F46B48-4083-440F-9FAD-1CD75ED9164D}" sibTransId="{22F000A9-97E2-496A-9B91-F14232842A47}"/>
    <dgm:cxn modelId="{374ADCD1-8689-4AA7-897F-5C56B2B25BDC}" type="presOf" srcId="{1B025A62-D98E-488F-8749-BA0463D60F82}" destId="{847997FE-27E4-47BE-BFCC-0D3EEEB261E3}" srcOrd="0" destOrd="3" presId="urn:microsoft.com/office/officeart/2005/8/layout/hList7"/>
    <dgm:cxn modelId="{0619BCFB-3859-4B9E-9B7A-81BC47FA1C70}" type="presOf" srcId="{0B1D3EB6-DDAD-4074-AD89-1328ED184427}" destId="{98978EA1-C2BB-46D8-AA8D-1297E01DBAE2}" srcOrd="1" destOrd="0" presId="urn:microsoft.com/office/officeart/2005/8/layout/hList7"/>
    <dgm:cxn modelId="{465D79B9-AC72-4686-AB94-97C800EEB13D}" type="presOf" srcId="{0B1D3EB6-DDAD-4074-AD89-1328ED184427}" destId="{847997FE-27E4-47BE-BFCC-0D3EEEB261E3}" srcOrd="0" destOrd="0" presId="urn:microsoft.com/office/officeart/2005/8/layout/hList7"/>
    <dgm:cxn modelId="{5BAE1E95-E29E-4C2E-8129-F98F03612A9C}" type="presOf" srcId="{1B025A62-D98E-488F-8749-BA0463D60F82}" destId="{98978EA1-C2BB-46D8-AA8D-1297E01DBAE2}" srcOrd="1" destOrd="3" presId="urn:microsoft.com/office/officeart/2005/8/layout/hList7"/>
    <dgm:cxn modelId="{9725BDCF-4BB2-42FD-A2FB-17C284C08CD7}" srcId="{4E1E4C3E-5D80-4250-A36F-E2D6F8CE2114}" destId="{0B1D3EB6-DDAD-4074-AD89-1328ED184427}" srcOrd="1" destOrd="0" parTransId="{A0B0BA24-7BBD-4169-A6E4-C30BE3C7D4C6}" sibTransId="{02B22490-15FC-4C3F-8863-8A3E5A29C80C}"/>
    <dgm:cxn modelId="{84E53458-3361-42BD-B023-BCBF04D4E703}" type="presOf" srcId="{4E1E4C3E-5D80-4250-A36F-E2D6F8CE2114}" destId="{4F8CE4B5-E1B3-430D-A586-1958DE4EC20A}" srcOrd="0" destOrd="0" presId="urn:microsoft.com/office/officeart/2005/8/layout/hList7"/>
    <dgm:cxn modelId="{8338B24F-205D-492C-9242-A69C5D73E6EE}" type="presOf" srcId="{02B22490-15FC-4C3F-8863-8A3E5A29C80C}" destId="{6312A045-B4B8-4962-922F-D944B21BF60A}" srcOrd="0" destOrd="0" presId="urn:microsoft.com/office/officeart/2005/8/layout/hList7"/>
    <dgm:cxn modelId="{DF629EDD-CDDD-4422-BD5A-CACB7A74E2A8}" srcId="{0B1D3EB6-DDAD-4074-AD89-1328ED184427}" destId="{B9CFF899-EA87-447F-8310-377F7EA336B9}" srcOrd="0" destOrd="0" parTransId="{516D0FCC-58B7-4A3F-875C-505C5BEE0B2A}" sibTransId="{DDC7F697-1D79-4A68-AD43-E40B28D1EE4E}"/>
    <dgm:cxn modelId="{88E7ED0C-07C9-41DC-8267-83FE9C726AB3}" type="presOf" srcId="{82AB8F63-BF4E-41E3-9A9D-3BCBF2FE527C}" destId="{2588497D-3796-4B9B-BDCA-4B1A672A9444}" srcOrd="0" destOrd="0" presId="urn:microsoft.com/office/officeart/2005/8/layout/hList7"/>
    <dgm:cxn modelId="{9601128A-AD42-434C-AC3C-7624182ECC0F}" type="presOf" srcId="{F48CB2E3-D8BE-404E-A0D2-EEB3E1242A50}" destId="{8C93E763-3156-4FC3-9EA0-0EB36483B245}" srcOrd="1" destOrd="0" presId="urn:microsoft.com/office/officeart/2005/8/layout/hList7"/>
    <dgm:cxn modelId="{C1768900-FF6B-4338-B312-8216FA52310F}" type="presOf" srcId="{B9CFF899-EA87-447F-8310-377F7EA336B9}" destId="{847997FE-27E4-47BE-BFCC-0D3EEEB261E3}" srcOrd="0" destOrd="1" presId="urn:microsoft.com/office/officeart/2005/8/layout/hList7"/>
    <dgm:cxn modelId="{4F5C987F-33D3-4418-9291-82889FB069E0}" type="presOf" srcId="{F48CB2E3-D8BE-404E-A0D2-EEB3E1242A50}" destId="{2FCBC024-DF14-4C91-85DE-921A6601B102}" srcOrd="0" destOrd="0" presId="urn:microsoft.com/office/officeart/2005/8/layout/hList7"/>
    <dgm:cxn modelId="{21C05024-2AB1-47D5-82F7-613F0F77ADFC}" type="presOf" srcId="{B9CFF899-EA87-447F-8310-377F7EA336B9}" destId="{98978EA1-C2BB-46D8-AA8D-1297E01DBAE2}" srcOrd="1" destOrd="1" presId="urn:microsoft.com/office/officeart/2005/8/layout/hList7"/>
    <dgm:cxn modelId="{E1B13E87-781A-4F9F-97A0-C3B2392EABE4}" srcId="{4E1E4C3E-5D80-4250-A36F-E2D6F8CE2114}" destId="{F48CB2E3-D8BE-404E-A0D2-EEB3E1242A50}" srcOrd="0" destOrd="0" parTransId="{6CF4DB19-53FF-4B32-AC92-262597995234}" sibTransId="{82AB8F63-BF4E-41E3-9A9D-3BCBF2FE527C}"/>
    <dgm:cxn modelId="{07ADB0D7-5262-45E8-A432-1A9107AA5248}" type="presParOf" srcId="{4F8CE4B5-E1B3-430D-A586-1958DE4EC20A}" destId="{1EEBDDF8-0139-44CF-BFBC-E6BCDCB000BF}" srcOrd="0" destOrd="0" presId="urn:microsoft.com/office/officeart/2005/8/layout/hList7"/>
    <dgm:cxn modelId="{6AEB6AD1-43D1-4771-A7D6-1CE390182C7D}" type="presParOf" srcId="{4F8CE4B5-E1B3-430D-A586-1958DE4EC20A}" destId="{008A906D-40B7-452F-85AE-F613C8D1E67F}" srcOrd="1" destOrd="0" presId="urn:microsoft.com/office/officeart/2005/8/layout/hList7"/>
    <dgm:cxn modelId="{36DE16CB-0093-4F34-9B4D-1DDE0791CFDC}" type="presParOf" srcId="{008A906D-40B7-452F-85AE-F613C8D1E67F}" destId="{4A8C77DB-7868-4B34-A802-BEAD433D4018}" srcOrd="0" destOrd="0" presId="urn:microsoft.com/office/officeart/2005/8/layout/hList7"/>
    <dgm:cxn modelId="{33459063-2861-48BE-AA3C-960409B22CEB}" type="presParOf" srcId="{4A8C77DB-7868-4B34-A802-BEAD433D4018}" destId="{2FCBC024-DF14-4C91-85DE-921A6601B102}" srcOrd="0" destOrd="0" presId="urn:microsoft.com/office/officeart/2005/8/layout/hList7"/>
    <dgm:cxn modelId="{4AFD729B-AF64-4C67-9888-FDB17709201E}" type="presParOf" srcId="{4A8C77DB-7868-4B34-A802-BEAD433D4018}" destId="{8C93E763-3156-4FC3-9EA0-0EB36483B245}" srcOrd="1" destOrd="0" presId="urn:microsoft.com/office/officeart/2005/8/layout/hList7"/>
    <dgm:cxn modelId="{7A8AB5CB-EE0D-45F5-9DC8-12E9FEAAD504}" type="presParOf" srcId="{4A8C77DB-7868-4B34-A802-BEAD433D4018}" destId="{625C61A9-1CA5-48A2-9338-9C03E9F28752}" srcOrd="2" destOrd="0" presId="urn:microsoft.com/office/officeart/2005/8/layout/hList7"/>
    <dgm:cxn modelId="{D3E65171-EA56-4BC2-A34B-13E915F31E83}" type="presParOf" srcId="{4A8C77DB-7868-4B34-A802-BEAD433D4018}" destId="{F93BABAF-46AE-4129-A2C3-78D675EB2B83}" srcOrd="3" destOrd="0" presId="urn:microsoft.com/office/officeart/2005/8/layout/hList7"/>
    <dgm:cxn modelId="{13745A65-EE76-4CC7-961B-8C8262AADA4A}" type="presParOf" srcId="{008A906D-40B7-452F-85AE-F613C8D1E67F}" destId="{2588497D-3796-4B9B-BDCA-4B1A672A9444}" srcOrd="1" destOrd="0" presId="urn:microsoft.com/office/officeart/2005/8/layout/hList7"/>
    <dgm:cxn modelId="{219DAC02-9281-4998-93F4-8B47CCFC8723}" type="presParOf" srcId="{008A906D-40B7-452F-85AE-F613C8D1E67F}" destId="{E48357B8-5704-4911-83BD-A07E0D4FCC4C}" srcOrd="2" destOrd="0" presId="urn:microsoft.com/office/officeart/2005/8/layout/hList7"/>
    <dgm:cxn modelId="{1196D27C-AB06-4508-B7B3-769DC310D825}" type="presParOf" srcId="{E48357B8-5704-4911-83BD-A07E0D4FCC4C}" destId="{847997FE-27E4-47BE-BFCC-0D3EEEB261E3}" srcOrd="0" destOrd="0" presId="urn:microsoft.com/office/officeart/2005/8/layout/hList7"/>
    <dgm:cxn modelId="{82E186AA-B2B7-4D18-9494-D72BD051282B}" type="presParOf" srcId="{E48357B8-5704-4911-83BD-A07E0D4FCC4C}" destId="{98978EA1-C2BB-46D8-AA8D-1297E01DBAE2}" srcOrd="1" destOrd="0" presId="urn:microsoft.com/office/officeart/2005/8/layout/hList7"/>
    <dgm:cxn modelId="{7B7037EC-568A-41BB-94E4-90BDE2E165BC}" type="presParOf" srcId="{E48357B8-5704-4911-83BD-A07E0D4FCC4C}" destId="{21AE7DFC-776B-4C43-99EA-2D81020B3FDD}" srcOrd="2" destOrd="0" presId="urn:microsoft.com/office/officeart/2005/8/layout/hList7"/>
    <dgm:cxn modelId="{0894257E-5A21-40D3-A22F-75E4EFE499F2}" type="presParOf" srcId="{E48357B8-5704-4911-83BD-A07E0D4FCC4C}" destId="{18AA51B2-7DC1-4D95-82D3-8F3774CF42A4}" srcOrd="3" destOrd="0" presId="urn:microsoft.com/office/officeart/2005/8/layout/hList7"/>
    <dgm:cxn modelId="{BA943436-ED3E-4425-9F94-0BDB6ED9DE76}" type="presParOf" srcId="{008A906D-40B7-452F-85AE-F613C8D1E67F}" destId="{6312A045-B4B8-4962-922F-D944B21BF60A}" srcOrd="3" destOrd="0" presId="urn:microsoft.com/office/officeart/2005/8/layout/hList7"/>
    <dgm:cxn modelId="{294A08F0-25EF-469E-8717-72B3A2C0896C}" type="presParOf" srcId="{008A906D-40B7-452F-85AE-F613C8D1E67F}" destId="{7ED3D36F-67B7-44A8-AD64-421E975EAA9A}" srcOrd="4" destOrd="0" presId="urn:microsoft.com/office/officeart/2005/8/layout/hList7"/>
    <dgm:cxn modelId="{385D41AE-8277-4CF7-A48D-CCFDD758A9FD}" type="presParOf" srcId="{7ED3D36F-67B7-44A8-AD64-421E975EAA9A}" destId="{F9B2FB86-2930-4F54-9064-138411116312}" srcOrd="0" destOrd="0" presId="urn:microsoft.com/office/officeart/2005/8/layout/hList7"/>
    <dgm:cxn modelId="{627680D2-B2AD-45D8-BA0A-4FE64C73838A}" type="presParOf" srcId="{7ED3D36F-67B7-44A8-AD64-421E975EAA9A}" destId="{50115444-7C73-45D9-BE46-607E6F99904C}" srcOrd="1" destOrd="0" presId="urn:microsoft.com/office/officeart/2005/8/layout/hList7"/>
    <dgm:cxn modelId="{87E2063B-F806-421A-A055-AE6C5CF8E1E5}" type="presParOf" srcId="{7ED3D36F-67B7-44A8-AD64-421E975EAA9A}" destId="{85A46FD8-8EB7-4337-8DB1-8C0AFBAE8EB8}" srcOrd="2" destOrd="0" presId="urn:microsoft.com/office/officeart/2005/8/layout/hList7"/>
    <dgm:cxn modelId="{CE9F4E0A-3168-44C9-8DA1-11719FBE1FDA}" type="presParOf" srcId="{7ED3D36F-67B7-44A8-AD64-421E975EAA9A}" destId="{233C0903-F667-4C4E-96F7-387931BF6363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A4BFF3-A355-4146-8E7A-DCD19EC96C47}">
      <dsp:nvSpPr>
        <dsp:cNvPr id="0" name=""/>
        <dsp:cNvSpPr/>
      </dsp:nvSpPr>
      <dsp:spPr>
        <a:xfrm>
          <a:off x="0" y="531"/>
          <a:ext cx="1051560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E5F37C7C-E94A-4408-9C1C-E6E5EDD92EF4}">
      <dsp:nvSpPr>
        <dsp:cNvPr id="0" name=""/>
        <dsp:cNvSpPr/>
      </dsp:nvSpPr>
      <dsp:spPr>
        <a:xfrm>
          <a:off x="0" y="531"/>
          <a:ext cx="2103120" cy="4350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solidFill>
                <a:srgbClr val="515257"/>
              </a:solidFill>
            </a:rPr>
            <a:t>2:30</a:t>
          </a:r>
          <a:endParaRPr lang="en-US" sz="2000" kern="1200" dirty="0">
            <a:solidFill>
              <a:srgbClr val="515257"/>
            </a:solidFill>
          </a:endParaRPr>
        </a:p>
      </dsp:txBody>
      <dsp:txXfrm>
        <a:off x="0" y="531"/>
        <a:ext cx="2103120" cy="435027"/>
      </dsp:txXfrm>
    </dsp:sp>
    <dsp:sp modelId="{88869896-CD31-4E88-A501-D16C9633AA26}">
      <dsp:nvSpPr>
        <dsp:cNvPr id="0" name=""/>
        <dsp:cNvSpPr/>
      </dsp:nvSpPr>
      <dsp:spPr>
        <a:xfrm>
          <a:off x="2260854" y="20285"/>
          <a:ext cx="8254746" cy="3950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lvl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solidFill>
                <a:srgbClr val="515257"/>
              </a:solidFill>
            </a:rPr>
            <a:t>Intro and Setup</a:t>
          </a:r>
          <a:endParaRPr lang="en-US" sz="1800" kern="1200" dirty="0">
            <a:solidFill>
              <a:srgbClr val="515257"/>
            </a:solidFill>
          </a:endParaRPr>
        </a:p>
      </dsp:txBody>
      <dsp:txXfrm>
        <a:off x="2260854" y="20285"/>
        <a:ext cx="8254746" cy="395093"/>
      </dsp:txXfrm>
    </dsp:sp>
    <dsp:sp modelId="{DCD427F8-2F73-43B7-A1E2-856FEB76E9C0}">
      <dsp:nvSpPr>
        <dsp:cNvPr id="0" name=""/>
        <dsp:cNvSpPr/>
      </dsp:nvSpPr>
      <dsp:spPr>
        <a:xfrm>
          <a:off x="2103120" y="415379"/>
          <a:ext cx="841248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/>
      </dsp:style>
    </dsp:sp>
    <dsp:sp modelId="{7C1BC2AB-D960-42DA-B46E-B525204ED552}">
      <dsp:nvSpPr>
        <dsp:cNvPr id="0" name=""/>
        <dsp:cNvSpPr/>
      </dsp:nvSpPr>
      <dsp:spPr>
        <a:xfrm>
          <a:off x="0" y="435558"/>
          <a:ext cx="1051560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78A34196-1F5C-4CE3-93FD-E530E1690238}">
      <dsp:nvSpPr>
        <dsp:cNvPr id="0" name=""/>
        <dsp:cNvSpPr/>
      </dsp:nvSpPr>
      <dsp:spPr>
        <a:xfrm>
          <a:off x="0" y="435558"/>
          <a:ext cx="2103120" cy="4350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solidFill>
                <a:srgbClr val="515257"/>
              </a:solidFill>
            </a:rPr>
            <a:t>2:45</a:t>
          </a:r>
          <a:endParaRPr lang="en-US" sz="2000" kern="1200" dirty="0">
            <a:solidFill>
              <a:srgbClr val="515257"/>
            </a:solidFill>
          </a:endParaRPr>
        </a:p>
      </dsp:txBody>
      <dsp:txXfrm>
        <a:off x="0" y="435558"/>
        <a:ext cx="2103120" cy="435027"/>
      </dsp:txXfrm>
    </dsp:sp>
    <dsp:sp modelId="{AE16B457-9024-4C70-944D-FB09B261AF41}">
      <dsp:nvSpPr>
        <dsp:cNvPr id="0" name=""/>
        <dsp:cNvSpPr/>
      </dsp:nvSpPr>
      <dsp:spPr>
        <a:xfrm>
          <a:off x="2260854" y="455313"/>
          <a:ext cx="8254746" cy="3950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lvl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rgbClr val="515257"/>
              </a:solidFill>
            </a:rPr>
            <a:t>Set 1</a:t>
          </a:r>
          <a:r>
            <a:rPr lang="en-US" sz="1800" kern="1200" dirty="0" smtClean="0">
              <a:solidFill>
                <a:srgbClr val="515257"/>
              </a:solidFill>
            </a:rPr>
            <a:t>: Getting Started in F#</a:t>
          </a:r>
          <a:endParaRPr lang="en-US" sz="1800" kern="1200" dirty="0">
            <a:solidFill>
              <a:srgbClr val="515257"/>
            </a:solidFill>
          </a:endParaRPr>
        </a:p>
      </dsp:txBody>
      <dsp:txXfrm>
        <a:off x="2260854" y="455313"/>
        <a:ext cx="8254746" cy="395093"/>
      </dsp:txXfrm>
    </dsp:sp>
    <dsp:sp modelId="{11CD2869-3E09-45A4-8868-AD51AFF27F0D}">
      <dsp:nvSpPr>
        <dsp:cNvPr id="0" name=""/>
        <dsp:cNvSpPr/>
      </dsp:nvSpPr>
      <dsp:spPr>
        <a:xfrm>
          <a:off x="2103120" y="850406"/>
          <a:ext cx="841248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/>
      </dsp:style>
    </dsp:sp>
    <dsp:sp modelId="{8CB2A99F-C89C-4151-8F19-CC61843CBC41}">
      <dsp:nvSpPr>
        <dsp:cNvPr id="0" name=""/>
        <dsp:cNvSpPr/>
      </dsp:nvSpPr>
      <dsp:spPr>
        <a:xfrm>
          <a:off x="0" y="870586"/>
          <a:ext cx="1051560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C4380E60-DC9B-4108-B918-1B35649BBE49}">
      <dsp:nvSpPr>
        <dsp:cNvPr id="0" name=""/>
        <dsp:cNvSpPr/>
      </dsp:nvSpPr>
      <dsp:spPr>
        <a:xfrm>
          <a:off x="0" y="870586"/>
          <a:ext cx="2103120" cy="4350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solidFill>
                <a:srgbClr val="515257"/>
              </a:solidFill>
            </a:rPr>
            <a:t>3:10</a:t>
          </a:r>
          <a:endParaRPr lang="en-US" sz="2000" kern="1200" dirty="0">
            <a:solidFill>
              <a:srgbClr val="515257"/>
            </a:solidFill>
          </a:endParaRPr>
        </a:p>
      </dsp:txBody>
      <dsp:txXfrm>
        <a:off x="0" y="870586"/>
        <a:ext cx="2103120" cy="435027"/>
      </dsp:txXfrm>
    </dsp:sp>
    <dsp:sp modelId="{D2B391E5-BB99-4C8D-B468-62947331A8BD}">
      <dsp:nvSpPr>
        <dsp:cNvPr id="0" name=""/>
        <dsp:cNvSpPr/>
      </dsp:nvSpPr>
      <dsp:spPr>
        <a:xfrm>
          <a:off x="2260854" y="890340"/>
          <a:ext cx="8254746" cy="3950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lvl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0" kern="1200" dirty="0" smtClean="0">
              <a:solidFill>
                <a:srgbClr val="515257"/>
              </a:solidFill>
              <a:latin typeface="+mn-lt"/>
            </a:rPr>
            <a:t>F# in Finance</a:t>
          </a:r>
          <a:r>
            <a:rPr lang="en-US" sz="1800" b="1" kern="1200" dirty="0" smtClean="0">
              <a:solidFill>
                <a:srgbClr val="515257"/>
              </a:solidFill>
            </a:rPr>
            <a:t> </a:t>
          </a:r>
          <a:endParaRPr lang="en-US" sz="1800" kern="1200" dirty="0">
            <a:solidFill>
              <a:srgbClr val="515257"/>
            </a:solidFill>
          </a:endParaRPr>
        </a:p>
      </dsp:txBody>
      <dsp:txXfrm>
        <a:off x="2260854" y="890340"/>
        <a:ext cx="8254746" cy="395093"/>
      </dsp:txXfrm>
    </dsp:sp>
    <dsp:sp modelId="{DAD9B7B8-71D9-47B2-98D6-03208B4AE391}">
      <dsp:nvSpPr>
        <dsp:cNvPr id="0" name=""/>
        <dsp:cNvSpPr/>
      </dsp:nvSpPr>
      <dsp:spPr>
        <a:xfrm>
          <a:off x="2103120" y="1285434"/>
          <a:ext cx="841248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/>
      </dsp:style>
    </dsp:sp>
    <dsp:sp modelId="{B3EA2729-413A-442C-8D23-8DBBBE24D023}">
      <dsp:nvSpPr>
        <dsp:cNvPr id="0" name=""/>
        <dsp:cNvSpPr/>
      </dsp:nvSpPr>
      <dsp:spPr>
        <a:xfrm>
          <a:off x="0" y="1305613"/>
          <a:ext cx="1051560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4F70FAD4-8484-486A-BE34-197A0F11D983}">
      <dsp:nvSpPr>
        <dsp:cNvPr id="0" name=""/>
        <dsp:cNvSpPr/>
      </dsp:nvSpPr>
      <dsp:spPr>
        <a:xfrm>
          <a:off x="0" y="1305613"/>
          <a:ext cx="2103120" cy="4350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solidFill>
                <a:srgbClr val="515257"/>
              </a:solidFill>
            </a:rPr>
            <a:t>3:25</a:t>
          </a:r>
          <a:endParaRPr lang="en-US" sz="2000" kern="1200" dirty="0">
            <a:solidFill>
              <a:srgbClr val="515257"/>
            </a:solidFill>
          </a:endParaRPr>
        </a:p>
      </dsp:txBody>
      <dsp:txXfrm>
        <a:off x="0" y="1305613"/>
        <a:ext cx="2103120" cy="435027"/>
      </dsp:txXfrm>
    </dsp:sp>
    <dsp:sp modelId="{845A3507-C116-4D96-ABD5-0CA34FBF254F}">
      <dsp:nvSpPr>
        <dsp:cNvPr id="0" name=""/>
        <dsp:cNvSpPr/>
      </dsp:nvSpPr>
      <dsp:spPr>
        <a:xfrm>
          <a:off x="2260854" y="1325368"/>
          <a:ext cx="8254746" cy="3950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lvl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rgbClr val="515257"/>
              </a:solidFill>
            </a:rPr>
            <a:t>Set 2</a:t>
          </a:r>
          <a:r>
            <a:rPr lang="en-US" sz="1800" kern="1200" dirty="0" smtClean="0">
              <a:solidFill>
                <a:srgbClr val="515257"/>
              </a:solidFill>
            </a:rPr>
            <a:t>: Data Visualization</a:t>
          </a:r>
          <a:endParaRPr lang="en-US" sz="1800" kern="1200" dirty="0">
            <a:solidFill>
              <a:srgbClr val="515257"/>
            </a:solidFill>
          </a:endParaRPr>
        </a:p>
      </dsp:txBody>
      <dsp:txXfrm>
        <a:off x="2260854" y="1325368"/>
        <a:ext cx="8254746" cy="395093"/>
      </dsp:txXfrm>
    </dsp:sp>
    <dsp:sp modelId="{7EDA5E4B-CB78-4470-AA1D-F2B281612E30}">
      <dsp:nvSpPr>
        <dsp:cNvPr id="0" name=""/>
        <dsp:cNvSpPr/>
      </dsp:nvSpPr>
      <dsp:spPr>
        <a:xfrm>
          <a:off x="2103120" y="1720461"/>
          <a:ext cx="841248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/>
      </dsp:style>
    </dsp:sp>
    <dsp:sp modelId="{EF1AFDAB-389D-4F6B-96F7-252DEF5BAEA1}">
      <dsp:nvSpPr>
        <dsp:cNvPr id="0" name=""/>
        <dsp:cNvSpPr/>
      </dsp:nvSpPr>
      <dsp:spPr>
        <a:xfrm>
          <a:off x="0" y="1740641"/>
          <a:ext cx="1051560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B6BB4AA0-6AAE-4938-BA7F-E646E1C49494}">
      <dsp:nvSpPr>
        <dsp:cNvPr id="0" name=""/>
        <dsp:cNvSpPr/>
      </dsp:nvSpPr>
      <dsp:spPr>
        <a:xfrm>
          <a:off x="0" y="1740641"/>
          <a:ext cx="2103120" cy="4350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solidFill>
                <a:srgbClr val="515257"/>
              </a:solidFill>
            </a:rPr>
            <a:t>3:55</a:t>
          </a:r>
          <a:endParaRPr lang="en-US" sz="2000" kern="1200" dirty="0">
            <a:solidFill>
              <a:srgbClr val="515257"/>
            </a:solidFill>
          </a:endParaRPr>
        </a:p>
      </dsp:txBody>
      <dsp:txXfrm>
        <a:off x="0" y="1740641"/>
        <a:ext cx="2103120" cy="435027"/>
      </dsp:txXfrm>
    </dsp:sp>
    <dsp:sp modelId="{BADF7DCD-8829-4421-9E32-717E0202240B}">
      <dsp:nvSpPr>
        <dsp:cNvPr id="0" name=""/>
        <dsp:cNvSpPr/>
      </dsp:nvSpPr>
      <dsp:spPr>
        <a:xfrm>
          <a:off x="2260854" y="1760396"/>
          <a:ext cx="8254746" cy="3950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lvl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solidFill>
                <a:srgbClr val="515257"/>
              </a:solidFill>
            </a:rPr>
            <a:t>Break</a:t>
          </a:r>
          <a:endParaRPr lang="en-US" sz="1800" kern="1200" dirty="0">
            <a:solidFill>
              <a:srgbClr val="515257"/>
            </a:solidFill>
          </a:endParaRPr>
        </a:p>
      </dsp:txBody>
      <dsp:txXfrm>
        <a:off x="2260854" y="1760396"/>
        <a:ext cx="8254746" cy="395093"/>
      </dsp:txXfrm>
    </dsp:sp>
    <dsp:sp modelId="{932472DC-AEDC-4F18-BA91-D841A1FCB043}">
      <dsp:nvSpPr>
        <dsp:cNvPr id="0" name=""/>
        <dsp:cNvSpPr/>
      </dsp:nvSpPr>
      <dsp:spPr>
        <a:xfrm>
          <a:off x="2103120" y="2155489"/>
          <a:ext cx="841248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/>
      </dsp:style>
    </dsp:sp>
    <dsp:sp modelId="{3D684934-B73D-4902-BC2B-87BFE9031973}">
      <dsp:nvSpPr>
        <dsp:cNvPr id="0" name=""/>
        <dsp:cNvSpPr/>
      </dsp:nvSpPr>
      <dsp:spPr>
        <a:xfrm>
          <a:off x="0" y="2175668"/>
          <a:ext cx="1051560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458F147E-270A-4006-A0F7-EB0D1DDBA7CA}">
      <dsp:nvSpPr>
        <dsp:cNvPr id="0" name=""/>
        <dsp:cNvSpPr/>
      </dsp:nvSpPr>
      <dsp:spPr>
        <a:xfrm>
          <a:off x="0" y="2175669"/>
          <a:ext cx="2103120" cy="4350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solidFill>
                <a:srgbClr val="515257"/>
              </a:solidFill>
            </a:rPr>
            <a:t>4:05</a:t>
          </a:r>
          <a:endParaRPr lang="en-US" sz="2000" b="1" kern="1200" dirty="0">
            <a:solidFill>
              <a:srgbClr val="515257"/>
            </a:solidFill>
          </a:endParaRPr>
        </a:p>
      </dsp:txBody>
      <dsp:txXfrm>
        <a:off x="0" y="2175669"/>
        <a:ext cx="2103120" cy="435027"/>
      </dsp:txXfrm>
    </dsp:sp>
    <dsp:sp modelId="{79557F00-8CF6-47BD-A9CC-31124CBE5BB9}">
      <dsp:nvSpPr>
        <dsp:cNvPr id="0" name=""/>
        <dsp:cNvSpPr/>
      </dsp:nvSpPr>
      <dsp:spPr>
        <a:xfrm>
          <a:off x="2260854" y="2195423"/>
          <a:ext cx="8254746" cy="3950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lvl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solidFill>
                <a:srgbClr val="515257"/>
              </a:solidFill>
            </a:rPr>
            <a:t>Intro to Type Providers</a:t>
          </a:r>
          <a:endParaRPr lang="en-US" sz="1800" kern="1200" dirty="0">
            <a:solidFill>
              <a:srgbClr val="515257"/>
            </a:solidFill>
          </a:endParaRPr>
        </a:p>
      </dsp:txBody>
      <dsp:txXfrm>
        <a:off x="2260854" y="2195423"/>
        <a:ext cx="8254746" cy="395093"/>
      </dsp:txXfrm>
    </dsp:sp>
    <dsp:sp modelId="{F5B79634-75E0-433C-BC87-88CD26F40071}">
      <dsp:nvSpPr>
        <dsp:cNvPr id="0" name=""/>
        <dsp:cNvSpPr/>
      </dsp:nvSpPr>
      <dsp:spPr>
        <a:xfrm>
          <a:off x="2103120" y="2590517"/>
          <a:ext cx="841248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/>
      </dsp:style>
    </dsp:sp>
    <dsp:sp modelId="{AF6AC7D4-C9F1-4A9F-AF9B-2137A173C4E6}">
      <dsp:nvSpPr>
        <dsp:cNvPr id="0" name=""/>
        <dsp:cNvSpPr/>
      </dsp:nvSpPr>
      <dsp:spPr>
        <a:xfrm>
          <a:off x="0" y="2610696"/>
          <a:ext cx="1051560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15A808D0-F7AF-4939-A866-CE7370562207}">
      <dsp:nvSpPr>
        <dsp:cNvPr id="0" name=""/>
        <dsp:cNvSpPr/>
      </dsp:nvSpPr>
      <dsp:spPr>
        <a:xfrm>
          <a:off x="0" y="2610696"/>
          <a:ext cx="2103120" cy="4350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solidFill>
                <a:srgbClr val="515257"/>
              </a:solidFill>
            </a:rPr>
            <a:t>4:20</a:t>
          </a:r>
          <a:endParaRPr lang="en-US" sz="2000" kern="1200" dirty="0">
            <a:solidFill>
              <a:srgbClr val="515257"/>
            </a:solidFill>
          </a:endParaRPr>
        </a:p>
      </dsp:txBody>
      <dsp:txXfrm>
        <a:off x="0" y="2610696"/>
        <a:ext cx="2103120" cy="435027"/>
      </dsp:txXfrm>
    </dsp:sp>
    <dsp:sp modelId="{0BE34383-86A4-4349-85FE-13FFB040F7CB}">
      <dsp:nvSpPr>
        <dsp:cNvPr id="0" name=""/>
        <dsp:cNvSpPr/>
      </dsp:nvSpPr>
      <dsp:spPr>
        <a:xfrm>
          <a:off x="2260854" y="2630451"/>
          <a:ext cx="8254746" cy="3950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lvl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rgbClr val="515257"/>
              </a:solidFill>
            </a:rPr>
            <a:t>Set 3</a:t>
          </a:r>
          <a:r>
            <a:rPr lang="en-US" sz="1800" kern="1200" dirty="0" smtClean="0">
              <a:solidFill>
                <a:srgbClr val="515257"/>
              </a:solidFill>
            </a:rPr>
            <a:t>: Data Science</a:t>
          </a:r>
          <a:endParaRPr lang="en-US" sz="1800" kern="1200" dirty="0">
            <a:solidFill>
              <a:srgbClr val="515257"/>
            </a:solidFill>
          </a:endParaRPr>
        </a:p>
      </dsp:txBody>
      <dsp:txXfrm>
        <a:off x="2260854" y="2630451"/>
        <a:ext cx="8254746" cy="395093"/>
      </dsp:txXfrm>
    </dsp:sp>
    <dsp:sp modelId="{2EBA20B4-6ADE-40BC-B8FB-EB2767C6EC59}">
      <dsp:nvSpPr>
        <dsp:cNvPr id="0" name=""/>
        <dsp:cNvSpPr/>
      </dsp:nvSpPr>
      <dsp:spPr>
        <a:xfrm>
          <a:off x="2103120" y="3025544"/>
          <a:ext cx="841248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/>
      </dsp:style>
    </dsp:sp>
    <dsp:sp modelId="{B29CC452-61F4-442A-84E9-03666C3849CA}">
      <dsp:nvSpPr>
        <dsp:cNvPr id="0" name=""/>
        <dsp:cNvSpPr/>
      </dsp:nvSpPr>
      <dsp:spPr>
        <a:xfrm>
          <a:off x="0" y="3045724"/>
          <a:ext cx="1051560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5DE6A7ED-417C-4160-A068-C0BD5CA31A65}">
      <dsp:nvSpPr>
        <dsp:cNvPr id="0" name=""/>
        <dsp:cNvSpPr/>
      </dsp:nvSpPr>
      <dsp:spPr>
        <a:xfrm>
          <a:off x="0" y="3045724"/>
          <a:ext cx="2103120" cy="4350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solidFill>
                <a:srgbClr val="515257"/>
              </a:solidFill>
            </a:rPr>
            <a:t>4:50</a:t>
          </a:r>
          <a:endParaRPr lang="en-US" sz="2000" kern="1200" dirty="0">
            <a:solidFill>
              <a:srgbClr val="515257"/>
            </a:solidFill>
          </a:endParaRPr>
        </a:p>
      </dsp:txBody>
      <dsp:txXfrm>
        <a:off x="0" y="3045724"/>
        <a:ext cx="2103120" cy="435027"/>
      </dsp:txXfrm>
    </dsp:sp>
    <dsp:sp modelId="{0A57BCBC-DB56-4023-B23A-E6A891C9BED4}">
      <dsp:nvSpPr>
        <dsp:cNvPr id="0" name=""/>
        <dsp:cNvSpPr/>
      </dsp:nvSpPr>
      <dsp:spPr>
        <a:xfrm>
          <a:off x="2260854" y="3065478"/>
          <a:ext cx="8254746" cy="3950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lvl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solidFill>
                <a:srgbClr val="515257"/>
              </a:solidFill>
            </a:rPr>
            <a:t>Challenge!</a:t>
          </a:r>
          <a:endParaRPr lang="en-US" sz="1800" kern="1200" dirty="0">
            <a:solidFill>
              <a:srgbClr val="515257"/>
            </a:solidFill>
          </a:endParaRPr>
        </a:p>
      </dsp:txBody>
      <dsp:txXfrm>
        <a:off x="2260854" y="3065478"/>
        <a:ext cx="8254746" cy="395093"/>
      </dsp:txXfrm>
    </dsp:sp>
    <dsp:sp modelId="{5CE920C0-CFC7-4210-B26A-072F939C379E}">
      <dsp:nvSpPr>
        <dsp:cNvPr id="0" name=""/>
        <dsp:cNvSpPr/>
      </dsp:nvSpPr>
      <dsp:spPr>
        <a:xfrm>
          <a:off x="2103120" y="3460572"/>
          <a:ext cx="841248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/>
      </dsp:style>
    </dsp:sp>
    <dsp:sp modelId="{30D7432A-C0ED-4F7C-8B0E-498DD6B9CAD4}">
      <dsp:nvSpPr>
        <dsp:cNvPr id="0" name=""/>
        <dsp:cNvSpPr/>
      </dsp:nvSpPr>
      <dsp:spPr>
        <a:xfrm>
          <a:off x="0" y="3480751"/>
          <a:ext cx="1051560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E23B03A7-2A89-47E8-B078-94856B5DCE1D}">
      <dsp:nvSpPr>
        <dsp:cNvPr id="0" name=""/>
        <dsp:cNvSpPr/>
      </dsp:nvSpPr>
      <dsp:spPr>
        <a:xfrm>
          <a:off x="0" y="3480751"/>
          <a:ext cx="2103120" cy="4350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solidFill>
                <a:srgbClr val="515257"/>
              </a:solidFill>
            </a:rPr>
            <a:t>5:20</a:t>
          </a:r>
          <a:endParaRPr lang="en-US" sz="2000" kern="1200" dirty="0">
            <a:solidFill>
              <a:srgbClr val="515257"/>
            </a:solidFill>
          </a:endParaRPr>
        </a:p>
      </dsp:txBody>
      <dsp:txXfrm>
        <a:off x="0" y="3480751"/>
        <a:ext cx="2103120" cy="435027"/>
      </dsp:txXfrm>
    </dsp:sp>
    <dsp:sp modelId="{02ADA74E-41D4-4D51-8CA4-B5EE36C0B9DE}">
      <dsp:nvSpPr>
        <dsp:cNvPr id="0" name=""/>
        <dsp:cNvSpPr/>
      </dsp:nvSpPr>
      <dsp:spPr>
        <a:xfrm>
          <a:off x="2260854" y="3500506"/>
          <a:ext cx="8254746" cy="3950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lvl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solidFill>
                <a:srgbClr val="515257"/>
              </a:solidFill>
            </a:rPr>
            <a:t>Wrap up</a:t>
          </a:r>
          <a:endParaRPr lang="en-US" sz="1800" kern="1200" dirty="0">
            <a:solidFill>
              <a:srgbClr val="515257"/>
            </a:solidFill>
          </a:endParaRPr>
        </a:p>
      </dsp:txBody>
      <dsp:txXfrm>
        <a:off x="2260854" y="3500506"/>
        <a:ext cx="8254746" cy="395093"/>
      </dsp:txXfrm>
    </dsp:sp>
    <dsp:sp modelId="{9EFD4CC1-B57D-4694-B636-2452D6BC98EA}">
      <dsp:nvSpPr>
        <dsp:cNvPr id="0" name=""/>
        <dsp:cNvSpPr/>
      </dsp:nvSpPr>
      <dsp:spPr>
        <a:xfrm>
          <a:off x="2103120" y="3895599"/>
          <a:ext cx="841248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/>
      </dsp:style>
    </dsp:sp>
    <dsp:sp modelId="{6F21F2D5-BED7-4D3F-9A3B-5B73D3E6A2A7}">
      <dsp:nvSpPr>
        <dsp:cNvPr id="0" name=""/>
        <dsp:cNvSpPr/>
      </dsp:nvSpPr>
      <dsp:spPr>
        <a:xfrm>
          <a:off x="0" y="3915779"/>
          <a:ext cx="1051560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4111A712-E6DD-4BE2-BA8C-C569E5B5E1BB}">
      <dsp:nvSpPr>
        <dsp:cNvPr id="0" name=""/>
        <dsp:cNvSpPr/>
      </dsp:nvSpPr>
      <dsp:spPr>
        <a:xfrm>
          <a:off x="0" y="3915779"/>
          <a:ext cx="2103120" cy="4350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solidFill>
                <a:srgbClr val="515257"/>
              </a:solidFill>
            </a:rPr>
            <a:t>5:30</a:t>
          </a:r>
          <a:endParaRPr lang="en-US" sz="2000" b="1" kern="1200" dirty="0">
            <a:solidFill>
              <a:srgbClr val="515257"/>
            </a:solidFill>
          </a:endParaRPr>
        </a:p>
      </dsp:txBody>
      <dsp:txXfrm>
        <a:off x="0" y="3915779"/>
        <a:ext cx="2103120" cy="435027"/>
      </dsp:txXfrm>
    </dsp:sp>
    <dsp:sp modelId="{EBE193A3-1B54-4427-981B-9E0C4BB81C54}">
      <dsp:nvSpPr>
        <dsp:cNvPr id="0" name=""/>
        <dsp:cNvSpPr/>
      </dsp:nvSpPr>
      <dsp:spPr>
        <a:xfrm>
          <a:off x="2260854" y="3935533"/>
          <a:ext cx="8254746" cy="3950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lvl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solidFill>
                <a:srgbClr val="515257"/>
              </a:solidFill>
            </a:rPr>
            <a:t>Fin!</a:t>
          </a:r>
          <a:endParaRPr lang="en-US" sz="1800" kern="1200" dirty="0">
            <a:solidFill>
              <a:srgbClr val="515257"/>
            </a:solidFill>
          </a:endParaRPr>
        </a:p>
      </dsp:txBody>
      <dsp:txXfrm>
        <a:off x="2260854" y="3935533"/>
        <a:ext cx="8254746" cy="395093"/>
      </dsp:txXfrm>
    </dsp:sp>
    <dsp:sp modelId="{33593EEF-8CB6-4244-B14E-DEE904FDD340}">
      <dsp:nvSpPr>
        <dsp:cNvPr id="0" name=""/>
        <dsp:cNvSpPr/>
      </dsp:nvSpPr>
      <dsp:spPr>
        <a:xfrm>
          <a:off x="2103120" y="4330627"/>
          <a:ext cx="841248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2C23A53-82B3-4B5F-BE2B-1D014AB17F3D}">
      <dsp:nvSpPr>
        <dsp:cNvPr id="0" name=""/>
        <dsp:cNvSpPr/>
      </dsp:nvSpPr>
      <dsp:spPr>
        <a:xfrm>
          <a:off x="3289506" y="133150"/>
          <a:ext cx="2916544" cy="2916701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5740" tIns="205740" rIns="205740" bIns="205740" numCol="1" spcCol="1270" anchor="ctr" anchorCtr="0">
          <a:noAutofit/>
        </a:bodyPr>
        <a:lstStyle/>
        <a:p>
          <a:pPr lvl="0" algn="ctr" defTabSz="2400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400" b="1" kern="1200" dirty="0" smtClean="0">
              <a:solidFill>
                <a:srgbClr val="515257"/>
              </a:solidFill>
            </a:rPr>
            <a:t>F#</a:t>
          </a:r>
          <a:endParaRPr lang="en-US" sz="5400" b="1" kern="1200" dirty="0">
            <a:solidFill>
              <a:srgbClr val="515257"/>
            </a:solidFill>
          </a:endParaRPr>
        </a:p>
      </dsp:txBody>
      <dsp:txXfrm>
        <a:off x="3716624" y="560291"/>
        <a:ext cx="2062308" cy="2062419"/>
      </dsp:txXfrm>
    </dsp:sp>
    <dsp:sp modelId="{67275221-4D8D-4761-A82E-2822AB297F0C}">
      <dsp:nvSpPr>
        <dsp:cNvPr id="0" name=""/>
        <dsp:cNvSpPr/>
      </dsp:nvSpPr>
      <dsp:spPr>
        <a:xfrm>
          <a:off x="4953881" y="0"/>
          <a:ext cx="324259" cy="324609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3E1BB71-70C4-4FBE-B9B8-5A4A54421B9C}">
      <dsp:nvSpPr>
        <dsp:cNvPr id="0" name=""/>
        <dsp:cNvSpPr/>
      </dsp:nvSpPr>
      <dsp:spPr>
        <a:xfrm>
          <a:off x="4186306" y="2833156"/>
          <a:ext cx="235118" cy="234972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7AE6E2E-8A1C-4D7D-A70C-A82E1FC994F0}">
      <dsp:nvSpPr>
        <dsp:cNvPr id="0" name=""/>
        <dsp:cNvSpPr/>
      </dsp:nvSpPr>
      <dsp:spPr>
        <a:xfrm>
          <a:off x="6393906" y="1316714"/>
          <a:ext cx="235118" cy="234972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CF71734E-0112-4C74-8697-E167FE19EBE6}">
      <dsp:nvSpPr>
        <dsp:cNvPr id="0" name=""/>
        <dsp:cNvSpPr/>
      </dsp:nvSpPr>
      <dsp:spPr>
        <a:xfrm>
          <a:off x="5270363" y="3082922"/>
          <a:ext cx="324259" cy="324609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177FBDF-89F4-423E-AB4A-CFB55E723664}">
      <dsp:nvSpPr>
        <dsp:cNvPr id="0" name=""/>
        <dsp:cNvSpPr/>
      </dsp:nvSpPr>
      <dsp:spPr>
        <a:xfrm>
          <a:off x="4252115" y="460806"/>
          <a:ext cx="235118" cy="234972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9E5792E-AE7D-4C3F-8F80-D69B17F2C502}">
      <dsp:nvSpPr>
        <dsp:cNvPr id="0" name=""/>
        <dsp:cNvSpPr/>
      </dsp:nvSpPr>
      <dsp:spPr>
        <a:xfrm>
          <a:off x="3512061" y="1806240"/>
          <a:ext cx="235118" cy="234972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4BDC7A04-2BDE-4A47-B400-9A13AAA58E31}">
      <dsp:nvSpPr>
        <dsp:cNvPr id="0" name=""/>
        <dsp:cNvSpPr/>
      </dsp:nvSpPr>
      <dsp:spPr>
        <a:xfrm>
          <a:off x="2377750" y="659227"/>
          <a:ext cx="1185762" cy="1185739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>
              <a:solidFill>
                <a:srgbClr val="515257"/>
              </a:solidFill>
            </a:rPr>
            <a:t>Succinct &amp; expressive</a:t>
          </a:r>
          <a:endParaRPr lang="en-US" sz="1300" kern="1200" dirty="0">
            <a:solidFill>
              <a:srgbClr val="515257"/>
            </a:solidFill>
          </a:endParaRPr>
        </a:p>
      </dsp:txBody>
      <dsp:txXfrm>
        <a:off x="2551401" y="832874"/>
        <a:ext cx="838460" cy="838445"/>
      </dsp:txXfrm>
    </dsp:sp>
    <dsp:sp modelId="{477A6DCC-6ED5-432E-BEB6-1C3C64DF5EC7}">
      <dsp:nvSpPr>
        <dsp:cNvPr id="0" name=""/>
        <dsp:cNvSpPr/>
      </dsp:nvSpPr>
      <dsp:spPr>
        <a:xfrm>
          <a:off x="4626031" y="471249"/>
          <a:ext cx="324259" cy="324609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F9FFE019-BA60-4560-8C7F-C76F692CDD0E}">
      <dsp:nvSpPr>
        <dsp:cNvPr id="0" name=""/>
        <dsp:cNvSpPr/>
      </dsp:nvSpPr>
      <dsp:spPr>
        <a:xfrm>
          <a:off x="2489625" y="2192204"/>
          <a:ext cx="586300" cy="586560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EB84720-6748-4BA5-9B02-DF7036B63DAA}">
      <dsp:nvSpPr>
        <dsp:cNvPr id="0" name=""/>
        <dsp:cNvSpPr/>
      </dsp:nvSpPr>
      <dsp:spPr>
        <a:xfrm>
          <a:off x="6505781" y="101386"/>
          <a:ext cx="1185762" cy="1185739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>
              <a:solidFill>
                <a:srgbClr val="515257"/>
              </a:solidFill>
            </a:rPr>
            <a:t>Statically typed</a:t>
          </a:r>
          <a:endParaRPr lang="en-US" sz="1300" kern="1200" dirty="0">
            <a:solidFill>
              <a:srgbClr val="515257"/>
            </a:solidFill>
          </a:endParaRPr>
        </a:p>
      </dsp:txBody>
      <dsp:txXfrm>
        <a:off x="6679432" y="275033"/>
        <a:ext cx="838460" cy="838445"/>
      </dsp:txXfrm>
    </dsp:sp>
    <dsp:sp modelId="{F8D8E9C7-B5E6-4581-813F-221BCB6DCD58}">
      <dsp:nvSpPr>
        <dsp:cNvPr id="0" name=""/>
        <dsp:cNvSpPr/>
      </dsp:nvSpPr>
      <dsp:spPr>
        <a:xfrm>
          <a:off x="5976316" y="920307"/>
          <a:ext cx="324259" cy="324609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1FFBD17-D0D7-4E2C-9AE8-F26A2E92FE96}">
      <dsp:nvSpPr>
        <dsp:cNvPr id="0" name=""/>
        <dsp:cNvSpPr/>
      </dsp:nvSpPr>
      <dsp:spPr>
        <a:xfrm>
          <a:off x="2266472" y="2890158"/>
          <a:ext cx="235118" cy="234972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0560F1D-9512-4BC8-B146-684B52D6A6B4}">
      <dsp:nvSpPr>
        <dsp:cNvPr id="0" name=""/>
        <dsp:cNvSpPr/>
      </dsp:nvSpPr>
      <dsp:spPr>
        <a:xfrm>
          <a:off x="4609280" y="2555540"/>
          <a:ext cx="235118" cy="234972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CE6E2321-1C51-4FDC-96C3-22CDE8E7125E}">
      <dsp:nvSpPr>
        <dsp:cNvPr id="0" name=""/>
        <dsp:cNvSpPr/>
      </dsp:nvSpPr>
      <dsp:spPr>
        <a:xfrm>
          <a:off x="7063365" y="2150866"/>
          <a:ext cx="1185762" cy="1185739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>
              <a:solidFill>
                <a:srgbClr val="515257"/>
              </a:solidFill>
            </a:rPr>
            <a:t>Readable</a:t>
          </a:r>
          <a:endParaRPr lang="en-US" sz="1300" kern="1200" dirty="0">
            <a:solidFill>
              <a:srgbClr val="515257"/>
            </a:solidFill>
          </a:endParaRPr>
        </a:p>
      </dsp:txBody>
      <dsp:txXfrm>
        <a:off x="7237016" y="2324513"/>
        <a:ext cx="838460" cy="838445"/>
      </dsp:txXfrm>
    </dsp:sp>
    <dsp:sp modelId="{2DDDB4FF-DFFA-4504-BDDA-BDBA30051FD3}">
      <dsp:nvSpPr>
        <dsp:cNvPr id="0" name=""/>
        <dsp:cNvSpPr/>
      </dsp:nvSpPr>
      <dsp:spPr>
        <a:xfrm>
          <a:off x="6728934" y="2109528"/>
          <a:ext cx="235118" cy="234972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E5964A7-DAA8-4325-85EA-C6B42DEC5CA0}">
      <dsp:nvSpPr>
        <dsp:cNvPr id="0" name=""/>
        <dsp:cNvSpPr/>
      </dsp:nvSpPr>
      <dsp:spPr>
        <a:xfrm>
          <a:off x="3659832" y="3165598"/>
          <a:ext cx="1185762" cy="1185739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>
              <a:solidFill>
                <a:srgbClr val="515257"/>
              </a:solidFill>
            </a:rPr>
            <a:t>Open source</a:t>
          </a:r>
          <a:endParaRPr lang="en-US" sz="1300" kern="1200" dirty="0">
            <a:solidFill>
              <a:srgbClr val="515257"/>
            </a:solidFill>
          </a:endParaRPr>
        </a:p>
      </dsp:txBody>
      <dsp:txXfrm>
        <a:off x="3833483" y="3339245"/>
        <a:ext cx="838460" cy="838445"/>
      </dsp:txXfrm>
    </dsp:sp>
    <dsp:sp modelId="{BC406BCB-8AD9-4F39-86A0-58EF71ED4A4A}">
      <dsp:nvSpPr>
        <dsp:cNvPr id="0" name=""/>
        <dsp:cNvSpPr/>
      </dsp:nvSpPr>
      <dsp:spPr>
        <a:xfrm>
          <a:off x="4718762" y="3125566"/>
          <a:ext cx="235118" cy="234972"/>
        </a:xfrm>
        <a:prstGeom prst="ellipse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A2394A-5AA2-4B52-A0AD-1786DF1EEC1C}">
      <dsp:nvSpPr>
        <dsp:cNvPr id="0" name=""/>
        <dsp:cNvSpPr/>
      </dsp:nvSpPr>
      <dsp:spPr>
        <a:xfrm>
          <a:off x="0" y="60244"/>
          <a:ext cx="2628900" cy="675675"/>
        </a:xfrm>
        <a:prstGeom prst="rect">
          <a:avLst/>
        </a:prstGeom>
        <a:solidFill>
          <a:srgbClr val="7B7477">
            <a:alpha val="95000"/>
          </a:srgbClr>
        </a:solidFill>
        <a:ln>
          <a:noFill/>
        </a:ln>
        <a:effectLst>
          <a:softEdge rad="31750"/>
        </a:effectLst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50800" rIns="142240" bIns="50800" numCol="1" spcCol="1270" anchor="ctr" anchorCtr="0">
          <a:noAutofit/>
        </a:bodyPr>
        <a:lstStyle/>
        <a:p>
          <a:pPr lvl="0" algn="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solidFill>
                <a:schemeClr val="bg1"/>
              </a:solidFill>
            </a:rPr>
            <a:t>Bindings and values and REPLs! Oh my!</a:t>
          </a:r>
          <a:endParaRPr lang="en-US" sz="2000" kern="1200" dirty="0">
            <a:solidFill>
              <a:schemeClr val="bg1"/>
            </a:solidFill>
          </a:endParaRPr>
        </a:p>
      </dsp:txBody>
      <dsp:txXfrm>
        <a:off x="0" y="60244"/>
        <a:ext cx="2628900" cy="675675"/>
      </dsp:txXfrm>
    </dsp:sp>
    <dsp:sp modelId="{FF94845F-EBB3-4599-987B-795E11EFE018}">
      <dsp:nvSpPr>
        <dsp:cNvPr id="0" name=""/>
        <dsp:cNvSpPr/>
      </dsp:nvSpPr>
      <dsp:spPr>
        <a:xfrm>
          <a:off x="2706955" y="60244"/>
          <a:ext cx="525780" cy="675675"/>
        </a:xfrm>
        <a:prstGeom prst="leftBrace">
          <a:avLst>
            <a:gd name="adj1" fmla="val 35000"/>
            <a:gd name="adj2" fmla="val 50000"/>
          </a:avLst>
        </a:prstGeom>
        <a:noFill/>
        <a:ln w="19050" cap="flat" cmpd="sng" algn="ctr">
          <a:solidFill>
            <a:srgbClr val="515257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BE391F-D463-4D8A-95E7-8B923A6A63F8}">
      <dsp:nvSpPr>
        <dsp:cNvPr id="0" name=""/>
        <dsp:cNvSpPr/>
      </dsp:nvSpPr>
      <dsp:spPr>
        <a:xfrm>
          <a:off x="3364991" y="60244"/>
          <a:ext cx="7150608" cy="675675"/>
        </a:xfrm>
        <a:prstGeom prst="rect">
          <a:avLst/>
        </a:prstGeom>
        <a:solidFill>
          <a:schemeClr val="lt1">
            <a:hueOff val="0"/>
            <a:satOff val="0"/>
            <a:lumOff val="0"/>
            <a:alpha val="75000"/>
          </a:schemeClr>
        </a:solidFill>
        <a:ln>
          <a:solidFill>
            <a:srgbClr val="515257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228600" lvl="1" indent="-228600" algn="l" defTabSz="11557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600" kern="1200" dirty="0" smtClean="0">
              <a:solidFill>
                <a:srgbClr val="515257"/>
              </a:solidFill>
            </a:rPr>
            <a:t>Print a statement with a float.</a:t>
          </a:r>
          <a:endParaRPr lang="en-US" sz="2600" kern="1200" dirty="0">
            <a:solidFill>
              <a:srgbClr val="515257"/>
            </a:solidFill>
          </a:endParaRPr>
        </a:p>
      </dsp:txBody>
      <dsp:txXfrm>
        <a:off x="3364991" y="60244"/>
        <a:ext cx="7150608" cy="675675"/>
      </dsp:txXfrm>
    </dsp:sp>
    <dsp:sp modelId="{BE0973D2-91A4-439C-AFE3-2EB3AB683980}">
      <dsp:nvSpPr>
        <dsp:cNvPr id="0" name=""/>
        <dsp:cNvSpPr/>
      </dsp:nvSpPr>
      <dsp:spPr>
        <a:xfrm>
          <a:off x="0" y="956208"/>
          <a:ext cx="2626332" cy="675675"/>
        </a:xfrm>
        <a:prstGeom prst="rect">
          <a:avLst/>
        </a:prstGeom>
        <a:solidFill>
          <a:srgbClr val="7B7477">
            <a:alpha val="95000"/>
          </a:srgbClr>
        </a:solidFill>
        <a:ln>
          <a:noFill/>
        </a:ln>
        <a:effectLst>
          <a:softEdge rad="31750"/>
        </a:effectLst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50800" rIns="142240" bIns="50800" numCol="1" spcCol="1270" anchor="ctr" anchorCtr="0">
          <a:noAutofit/>
        </a:bodyPr>
        <a:lstStyle/>
        <a:p>
          <a:pPr lvl="0" algn="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solidFill>
                <a:schemeClr val="bg1"/>
              </a:solidFill>
            </a:rPr>
            <a:t>Fun with Functional Functions</a:t>
          </a:r>
          <a:endParaRPr lang="en-US" sz="2000" kern="1200" dirty="0">
            <a:solidFill>
              <a:schemeClr val="bg1"/>
            </a:solidFill>
          </a:endParaRPr>
        </a:p>
      </dsp:txBody>
      <dsp:txXfrm>
        <a:off x="0" y="956208"/>
        <a:ext cx="2626332" cy="675675"/>
      </dsp:txXfrm>
    </dsp:sp>
    <dsp:sp modelId="{868A92D7-2354-4773-85DF-2AD03ACAE5CD}">
      <dsp:nvSpPr>
        <dsp:cNvPr id="0" name=""/>
        <dsp:cNvSpPr/>
      </dsp:nvSpPr>
      <dsp:spPr>
        <a:xfrm>
          <a:off x="2726685" y="829519"/>
          <a:ext cx="525266" cy="929053"/>
        </a:xfrm>
        <a:prstGeom prst="leftBrace">
          <a:avLst>
            <a:gd name="adj1" fmla="val 35000"/>
            <a:gd name="adj2" fmla="val 50000"/>
          </a:avLst>
        </a:prstGeom>
        <a:noFill/>
        <a:ln w="19050" cap="flat" cmpd="sng" algn="ctr">
          <a:solidFill>
            <a:srgbClr val="515257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A75FD68-D948-4D6F-B326-3558F8533371}">
      <dsp:nvSpPr>
        <dsp:cNvPr id="0" name=""/>
        <dsp:cNvSpPr/>
      </dsp:nvSpPr>
      <dsp:spPr>
        <a:xfrm>
          <a:off x="3361705" y="829519"/>
          <a:ext cx="7143624" cy="929053"/>
        </a:xfrm>
        <a:prstGeom prst="rect">
          <a:avLst/>
        </a:prstGeom>
        <a:solidFill>
          <a:schemeClr val="lt1">
            <a:hueOff val="0"/>
            <a:satOff val="0"/>
            <a:lumOff val="0"/>
            <a:alpha val="75000"/>
          </a:schemeClr>
        </a:solidFill>
        <a:ln>
          <a:solidFill>
            <a:srgbClr val="515257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228600" lvl="1" indent="-228600" algn="l" defTabSz="11557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600" kern="1200" dirty="0" smtClean="0">
              <a:solidFill>
                <a:srgbClr val="515257"/>
              </a:solidFill>
            </a:rPr>
            <a:t>Add to the </a:t>
          </a:r>
          <a:r>
            <a:rPr lang="en-US" sz="2600" kern="1200" dirty="0" err="1" smtClean="0">
              <a:solidFill>
                <a:srgbClr val="515257"/>
              </a:solidFill>
            </a:rPr>
            <a:t>toHackerTalk</a:t>
          </a:r>
          <a:r>
            <a:rPr lang="en-US" sz="2600" kern="1200" dirty="0" smtClean="0">
              <a:solidFill>
                <a:srgbClr val="515257"/>
              </a:solidFill>
            </a:rPr>
            <a:t> function by changing e -&gt; 3 and l -&gt; 1.</a:t>
          </a:r>
          <a:endParaRPr lang="en-US" sz="2600" kern="1200" dirty="0">
            <a:solidFill>
              <a:srgbClr val="515257"/>
            </a:solidFill>
          </a:endParaRPr>
        </a:p>
      </dsp:txBody>
      <dsp:txXfrm>
        <a:off x="3361705" y="829519"/>
        <a:ext cx="7143624" cy="929053"/>
      </dsp:txXfrm>
    </dsp:sp>
    <dsp:sp modelId="{262300CA-D637-46F3-87E5-67B11CD2446B}">
      <dsp:nvSpPr>
        <dsp:cNvPr id="0" name=""/>
        <dsp:cNvSpPr/>
      </dsp:nvSpPr>
      <dsp:spPr>
        <a:xfrm>
          <a:off x="0" y="2237769"/>
          <a:ext cx="2626332" cy="949162"/>
        </a:xfrm>
        <a:prstGeom prst="rect">
          <a:avLst/>
        </a:prstGeom>
        <a:solidFill>
          <a:srgbClr val="7B7477">
            <a:alpha val="95000"/>
          </a:srgbClr>
        </a:solidFill>
        <a:ln>
          <a:noFill/>
        </a:ln>
        <a:effectLst>
          <a:softEdge rad="31750"/>
        </a:effectLst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50800" rIns="142240" bIns="50800" numCol="1" spcCol="1270" anchor="ctr" anchorCtr="0">
          <a:noAutofit/>
        </a:bodyPr>
        <a:lstStyle/>
        <a:p>
          <a:pPr lvl="0" algn="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solidFill>
                <a:schemeClr val="bg1"/>
              </a:solidFill>
            </a:rPr>
            <a:t>Chaining Functions with the Forward Pipe Operator</a:t>
          </a:r>
          <a:endParaRPr lang="en-US" sz="2000" kern="1200" dirty="0">
            <a:solidFill>
              <a:schemeClr val="bg1"/>
            </a:solidFill>
          </a:endParaRPr>
        </a:p>
      </dsp:txBody>
      <dsp:txXfrm>
        <a:off x="0" y="2237769"/>
        <a:ext cx="2626332" cy="949162"/>
      </dsp:txXfrm>
    </dsp:sp>
    <dsp:sp modelId="{93C1C33F-1013-4D15-9F13-56CD871C0A24}">
      <dsp:nvSpPr>
        <dsp:cNvPr id="0" name=""/>
        <dsp:cNvSpPr/>
      </dsp:nvSpPr>
      <dsp:spPr>
        <a:xfrm>
          <a:off x="2726685" y="1863320"/>
          <a:ext cx="525266" cy="1720357"/>
        </a:xfrm>
        <a:prstGeom prst="leftBrace">
          <a:avLst>
            <a:gd name="adj1" fmla="val 35000"/>
            <a:gd name="adj2" fmla="val 50000"/>
          </a:avLst>
        </a:prstGeom>
        <a:noFill/>
        <a:ln w="19050" cap="flat" cmpd="sng" algn="ctr">
          <a:solidFill>
            <a:srgbClr val="515257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BAD1ED0-37CD-47D1-B16C-F7D93B4CA2FF}">
      <dsp:nvSpPr>
        <dsp:cNvPr id="0" name=""/>
        <dsp:cNvSpPr/>
      </dsp:nvSpPr>
      <dsp:spPr>
        <a:xfrm>
          <a:off x="3361705" y="1852172"/>
          <a:ext cx="7143624" cy="1720357"/>
        </a:xfrm>
        <a:prstGeom prst="rect">
          <a:avLst/>
        </a:prstGeom>
        <a:solidFill>
          <a:schemeClr val="lt1">
            <a:hueOff val="0"/>
            <a:satOff val="0"/>
            <a:lumOff val="0"/>
            <a:alpha val="75000"/>
          </a:schemeClr>
        </a:solidFill>
        <a:ln>
          <a:solidFill>
            <a:srgbClr val="515257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228600" lvl="1" indent="-228600" algn="l" defTabSz="11557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600" kern="1200" dirty="0" smtClean="0">
              <a:solidFill>
                <a:srgbClr val="515257"/>
              </a:solidFill>
            </a:rPr>
            <a:t>Find the difference between the max high and the min low for all the days.</a:t>
          </a:r>
          <a:endParaRPr lang="en-US" sz="2600" kern="1200" dirty="0">
            <a:solidFill>
              <a:srgbClr val="515257"/>
            </a:solidFill>
          </a:endParaRPr>
        </a:p>
        <a:p>
          <a:pPr marL="228600" lvl="1" indent="-228600" algn="l" defTabSz="11557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600" kern="1200" dirty="0" smtClean="0">
              <a:solidFill>
                <a:srgbClr val="515257"/>
              </a:solidFill>
            </a:rPr>
            <a:t>Find the difference between open and close on the day with the highest volume.</a:t>
          </a:r>
          <a:endParaRPr lang="en-US" sz="2600" kern="1200" dirty="0">
            <a:solidFill>
              <a:srgbClr val="515257"/>
            </a:solidFill>
          </a:endParaRPr>
        </a:p>
      </dsp:txBody>
      <dsp:txXfrm>
        <a:off x="3361705" y="1852172"/>
        <a:ext cx="7143624" cy="1720357"/>
      </dsp:txXfrm>
    </dsp:sp>
    <dsp:sp modelId="{FCB51510-2FFC-46C1-BBD8-6F3C4B7F3DC4}">
      <dsp:nvSpPr>
        <dsp:cNvPr id="0" name=""/>
        <dsp:cNvSpPr/>
      </dsp:nvSpPr>
      <dsp:spPr>
        <a:xfrm>
          <a:off x="0" y="3666129"/>
          <a:ext cx="2628900" cy="949162"/>
        </a:xfrm>
        <a:prstGeom prst="rect">
          <a:avLst/>
        </a:prstGeom>
        <a:solidFill>
          <a:srgbClr val="7B7477">
            <a:alpha val="95000"/>
          </a:srgbClr>
        </a:solidFill>
        <a:ln>
          <a:noFill/>
        </a:ln>
        <a:effectLst>
          <a:softEdge rad="31750"/>
        </a:effectLst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50800" rIns="142240" bIns="50800" numCol="1" spcCol="1270" anchor="ctr" anchorCtr="0">
          <a:noAutofit/>
        </a:bodyPr>
        <a:lstStyle/>
        <a:p>
          <a:pPr lvl="0" algn="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solidFill>
                <a:schemeClr val="bg1"/>
              </a:solidFill>
            </a:rPr>
            <a:t>Using Data Structures to Create Larger Programs</a:t>
          </a:r>
          <a:endParaRPr lang="en-US" sz="2000" kern="1200" dirty="0">
            <a:solidFill>
              <a:schemeClr val="bg1"/>
            </a:solidFill>
          </a:endParaRPr>
        </a:p>
      </dsp:txBody>
      <dsp:txXfrm>
        <a:off x="0" y="3666129"/>
        <a:ext cx="2628900" cy="949162"/>
      </dsp:txXfrm>
    </dsp:sp>
    <dsp:sp modelId="{B8A87377-8C40-412A-9C57-4E616008F3E1}">
      <dsp:nvSpPr>
        <dsp:cNvPr id="0" name=""/>
        <dsp:cNvSpPr/>
      </dsp:nvSpPr>
      <dsp:spPr>
        <a:xfrm>
          <a:off x="2729256" y="3666129"/>
          <a:ext cx="525780" cy="949162"/>
        </a:xfrm>
        <a:prstGeom prst="leftBrace">
          <a:avLst>
            <a:gd name="adj1" fmla="val 35000"/>
            <a:gd name="adj2" fmla="val 50000"/>
          </a:avLst>
        </a:prstGeom>
        <a:noFill/>
        <a:ln w="19050" cap="flat" cmpd="sng" algn="ctr">
          <a:solidFill>
            <a:srgbClr val="515257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6E3777D-04DC-4CC4-A7CF-826D9A9F46DF}">
      <dsp:nvSpPr>
        <dsp:cNvPr id="0" name=""/>
        <dsp:cNvSpPr/>
      </dsp:nvSpPr>
      <dsp:spPr>
        <a:xfrm>
          <a:off x="3364991" y="3666129"/>
          <a:ext cx="7150608" cy="949162"/>
        </a:xfrm>
        <a:prstGeom prst="rect">
          <a:avLst/>
        </a:prstGeom>
        <a:solidFill>
          <a:schemeClr val="lt1">
            <a:hueOff val="0"/>
            <a:satOff val="0"/>
            <a:lumOff val="0"/>
            <a:alpha val="75000"/>
          </a:schemeClr>
        </a:solidFill>
        <a:ln>
          <a:solidFill>
            <a:srgbClr val="515257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228600" lvl="1" indent="-228600" algn="l" defTabSz="11557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600" kern="1200" dirty="0" smtClean="0">
              <a:solidFill>
                <a:srgbClr val="515257"/>
              </a:solidFill>
            </a:rPr>
            <a:t>Add a </a:t>
          </a:r>
          <a:r>
            <a:rPr lang="en-US" sz="2600" kern="1200" dirty="0" err="1" smtClean="0">
              <a:solidFill>
                <a:srgbClr val="515257"/>
              </a:solidFill>
            </a:rPr>
            <a:t>SuperLeaf</a:t>
          </a:r>
          <a:r>
            <a:rPr lang="en-US" sz="2600" kern="1200" dirty="0" smtClean="0">
              <a:solidFill>
                <a:srgbClr val="515257"/>
              </a:solidFill>
            </a:rPr>
            <a:t> to </a:t>
          </a:r>
          <a:r>
            <a:rPr lang="en-US" sz="2600" kern="1200" dirty="0" err="1" smtClean="0">
              <a:solidFill>
                <a:srgbClr val="515257"/>
              </a:solidFill>
            </a:rPr>
            <a:t>powerUp</a:t>
          </a:r>
          <a:r>
            <a:rPr lang="en-US" sz="2600" kern="1200" dirty="0" smtClean="0">
              <a:solidFill>
                <a:srgbClr val="515257"/>
              </a:solidFill>
            </a:rPr>
            <a:t>; test </a:t>
          </a:r>
          <a:r>
            <a:rPr lang="en-US" sz="2600" kern="1200" dirty="0" err="1" smtClean="0">
              <a:solidFill>
                <a:srgbClr val="515257"/>
              </a:solidFill>
            </a:rPr>
            <a:t>handlePowerUp</a:t>
          </a:r>
          <a:r>
            <a:rPr lang="en-US" sz="2600" kern="1200" dirty="0" smtClean="0">
              <a:solidFill>
                <a:srgbClr val="515257"/>
              </a:solidFill>
            </a:rPr>
            <a:t>.</a:t>
          </a:r>
          <a:endParaRPr lang="en-US" sz="2600" kern="1200" dirty="0">
            <a:solidFill>
              <a:srgbClr val="515257"/>
            </a:solidFill>
          </a:endParaRPr>
        </a:p>
      </dsp:txBody>
      <dsp:txXfrm>
        <a:off x="3364991" y="3666129"/>
        <a:ext cx="7150608" cy="94916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A4BFF3-A355-4146-8E7A-DCD19EC96C47}">
      <dsp:nvSpPr>
        <dsp:cNvPr id="0" name=""/>
        <dsp:cNvSpPr/>
      </dsp:nvSpPr>
      <dsp:spPr>
        <a:xfrm>
          <a:off x="0" y="531"/>
          <a:ext cx="1051560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E5F37C7C-E94A-4408-9C1C-E6E5EDD92EF4}">
      <dsp:nvSpPr>
        <dsp:cNvPr id="0" name=""/>
        <dsp:cNvSpPr/>
      </dsp:nvSpPr>
      <dsp:spPr>
        <a:xfrm>
          <a:off x="0" y="531"/>
          <a:ext cx="2103120" cy="4350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solidFill>
                <a:srgbClr val="515257"/>
              </a:solidFill>
            </a:rPr>
            <a:t>2:30</a:t>
          </a:r>
          <a:endParaRPr lang="en-US" sz="2000" kern="1200" dirty="0">
            <a:solidFill>
              <a:srgbClr val="515257"/>
            </a:solidFill>
          </a:endParaRPr>
        </a:p>
      </dsp:txBody>
      <dsp:txXfrm>
        <a:off x="0" y="531"/>
        <a:ext cx="2103120" cy="435027"/>
      </dsp:txXfrm>
    </dsp:sp>
    <dsp:sp modelId="{88869896-CD31-4E88-A501-D16C9633AA26}">
      <dsp:nvSpPr>
        <dsp:cNvPr id="0" name=""/>
        <dsp:cNvSpPr/>
      </dsp:nvSpPr>
      <dsp:spPr>
        <a:xfrm>
          <a:off x="2260854" y="20285"/>
          <a:ext cx="8254746" cy="3950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lvl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solidFill>
                <a:srgbClr val="515257"/>
              </a:solidFill>
            </a:rPr>
            <a:t>Intro and Setup</a:t>
          </a:r>
          <a:endParaRPr lang="en-US" sz="1800" kern="1200" dirty="0">
            <a:solidFill>
              <a:srgbClr val="515257"/>
            </a:solidFill>
          </a:endParaRPr>
        </a:p>
      </dsp:txBody>
      <dsp:txXfrm>
        <a:off x="2260854" y="20285"/>
        <a:ext cx="8254746" cy="395093"/>
      </dsp:txXfrm>
    </dsp:sp>
    <dsp:sp modelId="{DCD427F8-2F73-43B7-A1E2-856FEB76E9C0}">
      <dsp:nvSpPr>
        <dsp:cNvPr id="0" name=""/>
        <dsp:cNvSpPr/>
      </dsp:nvSpPr>
      <dsp:spPr>
        <a:xfrm>
          <a:off x="2103120" y="415379"/>
          <a:ext cx="841248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/>
      </dsp:style>
    </dsp:sp>
    <dsp:sp modelId="{7C1BC2AB-D960-42DA-B46E-B525204ED552}">
      <dsp:nvSpPr>
        <dsp:cNvPr id="0" name=""/>
        <dsp:cNvSpPr/>
      </dsp:nvSpPr>
      <dsp:spPr>
        <a:xfrm>
          <a:off x="0" y="435558"/>
          <a:ext cx="1051560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78A34196-1F5C-4CE3-93FD-E530E1690238}">
      <dsp:nvSpPr>
        <dsp:cNvPr id="0" name=""/>
        <dsp:cNvSpPr/>
      </dsp:nvSpPr>
      <dsp:spPr>
        <a:xfrm>
          <a:off x="0" y="435558"/>
          <a:ext cx="2103120" cy="4350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solidFill>
                <a:srgbClr val="515257"/>
              </a:solidFill>
            </a:rPr>
            <a:t>2:45</a:t>
          </a:r>
          <a:endParaRPr lang="en-US" sz="2000" kern="1200" dirty="0">
            <a:solidFill>
              <a:srgbClr val="515257"/>
            </a:solidFill>
          </a:endParaRPr>
        </a:p>
      </dsp:txBody>
      <dsp:txXfrm>
        <a:off x="0" y="435558"/>
        <a:ext cx="2103120" cy="435027"/>
      </dsp:txXfrm>
    </dsp:sp>
    <dsp:sp modelId="{AE16B457-9024-4C70-944D-FB09B261AF41}">
      <dsp:nvSpPr>
        <dsp:cNvPr id="0" name=""/>
        <dsp:cNvSpPr/>
      </dsp:nvSpPr>
      <dsp:spPr>
        <a:xfrm>
          <a:off x="2260854" y="455313"/>
          <a:ext cx="8254746" cy="3950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lvl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rgbClr val="515257"/>
              </a:solidFill>
            </a:rPr>
            <a:t>Set 1</a:t>
          </a:r>
          <a:r>
            <a:rPr lang="en-US" sz="1800" kern="1200" dirty="0" smtClean="0">
              <a:solidFill>
                <a:srgbClr val="515257"/>
              </a:solidFill>
            </a:rPr>
            <a:t>: Getting Started in F#</a:t>
          </a:r>
          <a:endParaRPr lang="en-US" sz="1800" kern="1200" dirty="0">
            <a:solidFill>
              <a:srgbClr val="515257"/>
            </a:solidFill>
          </a:endParaRPr>
        </a:p>
      </dsp:txBody>
      <dsp:txXfrm>
        <a:off x="2260854" y="455313"/>
        <a:ext cx="8254746" cy="395093"/>
      </dsp:txXfrm>
    </dsp:sp>
    <dsp:sp modelId="{11CD2869-3E09-45A4-8868-AD51AFF27F0D}">
      <dsp:nvSpPr>
        <dsp:cNvPr id="0" name=""/>
        <dsp:cNvSpPr/>
      </dsp:nvSpPr>
      <dsp:spPr>
        <a:xfrm>
          <a:off x="2103120" y="850406"/>
          <a:ext cx="841248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/>
      </dsp:style>
    </dsp:sp>
    <dsp:sp modelId="{8CB2A99F-C89C-4151-8F19-CC61843CBC41}">
      <dsp:nvSpPr>
        <dsp:cNvPr id="0" name=""/>
        <dsp:cNvSpPr/>
      </dsp:nvSpPr>
      <dsp:spPr>
        <a:xfrm>
          <a:off x="0" y="870586"/>
          <a:ext cx="1051560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C4380E60-DC9B-4108-B918-1B35649BBE49}">
      <dsp:nvSpPr>
        <dsp:cNvPr id="0" name=""/>
        <dsp:cNvSpPr/>
      </dsp:nvSpPr>
      <dsp:spPr>
        <a:xfrm>
          <a:off x="0" y="870586"/>
          <a:ext cx="2103120" cy="4350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solidFill>
                <a:srgbClr val="515257"/>
              </a:solidFill>
            </a:rPr>
            <a:t>3:10</a:t>
          </a:r>
          <a:endParaRPr lang="en-US" sz="2000" kern="1200" dirty="0">
            <a:solidFill>
              <a:srgbClr val="515257"/>
            </a:solidFill>
          </a:endParaRPr>
        </a:p>
      </dsp:txBody>
      <dsp:txXfrm>
        <a:off x="0" y="870586"/>
        <a:ext cx="2103120" cy="435027"/>
      </dsp:txXfrm>
    </dsp:sp>
    <dsp:sp modelId="{D2B391E5-BB99-4C8D-B468-62947331A8BD}">
      <dsp:nvSpPr>
        <dsp:cNvPr id="0" name=""/>
        <dsp:cNvSpPr/>
      </dsp:nvSpPr>
      <dsp:spPr>
        <a:xfrm>
          <a:off x="2260854" y="890340"/>
          <a:ext cx="8254746" cy="3950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lvl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0" kern="1200" dirty="0" smtClean="0">
              <a:solidFill>
                <a:srgbClr val="515257"/>
              </a:solidFill>
              <a:latin typeface="+mn-lt"/>
            </a:rPr>
            <a:t>F# in Finance</a:t>
          </a:r>
          <a:r>
            <a:rPr lang="en-US" sz="1800" b="1" kern="1200" dirty="0" smtClean="0">
              <a:solidFill>
                <a:srgbClr val="515257"/>
              </a:solidFill>
            </a:rPr>
            <a:t> </a:t>
          </a:r>
          <a:endParaRPr lang="en-US" sz="1800" kern="1200" dirty="0">
            <a:solidFill>
              <a:srgbClr val="515257"/>
            </a:solidFill>
          </a:endParaRPr>
        </a:p>
      </dsp:txBody>
      <dsp:txXfrm>
        <a:off x="2260854" y="890340"/>
        <a:ext cx="8254746" cy="395093"/>
      </dsp:txXfrm>
    </dsp:sp>
    <dsp:sp modelId="{DAD9B7B8-71D9-47B2-98D6-03208B4AE391}">
      <dsp:nvSpPr>
        <dsp:cNvPr id="0" name=""/>
        <dsp:cNvSpPr/>
      </dsp:nvSpPr>
      <dsp:spPr>
        <a:xfrm>
          <a:off x="2103120" y="1285434"/>
          <a:ext cx="841248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/>
      </dsp:style>
    </dsp:sp>
    <dsp:sp modelId="{B3EA2729-413A-442C-8D23-8DBBBE24D023}">
      <dsp:nvSpPr>
        <dsp:cNvPr id="0" name=""/>
        <dsp:cNvSpPr/>
      </dsp:nvSpPr>
      <dsp:spPr>
        <a:xfrm>
          <a:off x="0" y="1305613"/>
          <a:ext cx="1051560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4F70FAD4-8484-486A-BE34-197A0F11D983}">
      <dsp:nvSpPr>
        <dsp:cNvPr id="0" name=""/>
        <dsp:cNvSpPr/>
      </dsp:nvSpPr>
      <dsp:spPr>
        <a:xfrm>
          <a:off x="0" y="1305613"/>
          <a:ext cx="2103120" cy="4350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solidFill>
                <a:srgbClr val="515257"/>
              </a:solidFill>
            </a:rPr>
            <a:t>3:25</a:t>
          </a:r>
          <a:endParaRPr lang="en-US" sz="2000" kern="1200" dirty="0">
            <a:solidFill>
              <a:srgbClr val="515257"/>
            </a:solidFill>
          </a:endParaRPr>
        </a:p>
      </dsp:txBody>
      <dsp:txXfrm>
        <a:off x="0" y="1305613"/>
        <a:ext cx="2103120" cy="435027"/>
      </dsp:txXfrm>
    </dsp:sp>
    <dsp:sp modelId="{845A3507-C116-4D96-ABD5-0CA34FBF254F}">
      <dsp:nvSpPr>
        <dsp:cNvPr id="0" name=""/>
        <dsp:cNvSpPr/>
      </dsp:nvSpPr>
      <dsp:spPr>
        <a:xfrm>
          <a:off x="2260854" y="1325368"/>
          <a:ext cx="8254746" cy="3950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lvl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rgbClr val="515257"/>
              </a:solidFill>
            </a:rPr>
            <a:t>Set 2</a:t>
          </a:r>
          <a:r>
            <a:rPr lang="en-US" sz="1800" kern="1200" dirty="0" smtClean="0">
              <a:solidFill>
                <a:srgbClr val="515257"/>
              </a:solidFill>
            </a:rPr>
            <a:t>: Data Visualization</a:t>
          </a:r>
          <a:endParaRPr lang="en-US" sz="1800" kern="1200" dirty="0">
            <a:solidFill>
              <a:srgbClr val="515257"/>
            </a:solidFill>
          </a:endParaRPr>
        </a:p>
      </dsp:txBody>
      <dsp:txXfrm>
        <a:off x="2260854" y="1325368"/>
        <a:ext cx="8254746" cy="395093"/>
      </dsp:txXfrm>
    </dsp:sp>
    <dsp:sp modelId="{7EDA5E4B-CB78-4470-AA1D-F2B281612E30}">
      <dsp:nvSpPr>
        <dsp:cNvPr id="0" name=""/>
        <dsp:cNvSpPr/>
      </dsp:nvSpPr>
      <dsp:spPr>
        <a:xfrm>
          <a:off x="2103120" y="1720461"/>
          <a:ext cx="841248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/>
      </dsp:style>
    </dsp:sp>
    <dsp:sp modelId="{EF1AFDAB-389D-4F6B-96F7-252DEF5BAEA1}">
      <dsp:nvSpPr>
        <dsp:cNvPr id="0" name=""/>
        <dsp:cNvSpPr/>
      </dsp:nvSpPr>
      <dsp:spPr>
        <a:xfrm>
          <a:off x="0" y="1740641"/>
          <a:ext cx="1051560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B6BB4AA0-6AAE-4938-BA7F-E646E1C49494}">
      <dsp:nvSpPr>
        <dsp:cNvPr id="0" name=""/>
        <dsp:cNvSpPr/>
      </dsp:nvSpPr>
      <dsp:spPr>
        <a:xfrm>
          <a:off x="0" y="1740641"/>
          <a:ext cx="2103120" cy="4350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solidFill>
                <a:srgbClr val="515257"/>
              </a:solidFill>
            </a:rPr>
            <a:t>3:55</a:t>
          </a:r>
          <a:endParaRPr lang="en-US" sz="2000" kern="1200" dirty="0">
            <a:solidFill>
              <a:srgbClr val="515257"/>
            </a:solidFill>
          </a:endParaRPr>
        </a:p>
      </dsp:txBody>
      <dsp:txXfrm>
        <a:off x="0" y="1740641"/>
        <a:ext cx="2103120" cy="435027"/>
      </dsp:txXfrm>
    </dsp:sp>
    <dsp:sp modelId="{BADF7DCD-8829-4421-9E32-717E0202240B}">
      <dsp:nvSpPr>
        <dsp:cNvPr id="0" name=""/>
        <dsp:cNvSpPr/>
      </dsp:nvSpPr>
      <dsp:spPr>
        <a:xfrm>
          <a:off x="2260854" y="1760396"/>
          <a:ext cx="8254746" cy="3950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lvl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solidFill>
                <a:srgbClr val="515257"/>
              </a:solidFill>
            </a:rPr>
            <a:t>Break</a:t>
          </a:r>
          <a:endParaRPr lang="en-US" sz="1800" kern="1200" dirty="0">
            <a:solidFill>
              <a:srgbClr val="515257"/>
            </a:solidFill>
          </a:endParaRPr>
        </a:p>
      </dsp:txBody>
      <dsp:txXfrm>
        <a:off x="2260854" y="1760396"/>
        <a:ext cx="8254746" cy="395093"/>
      </dsp:txXfrm>
    </dsp:sp>
    <dsp:sp modelId="{932472DC-AEDC-4F18-BA91-D841A1FCB043}">
      <dsp:nvSpPr>
        <dsp:cNvPr id="0" name=""/>
        <dsp:cNvSpPr/>
      </dsp:nvSpPr>
      <dsp:spPr>
        <a:xfrm>
          <a:off x="2103120" y="2155489"/>
          <a:ext cx="841248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/>
      </dsp:style>
    </dsp:sp>
    <dsp:sp modelId="{3D684934-B73D-4902-BC2B-87BFE9031973}">
      <dsp:nvSpPr>
        <dsp:cNvPr id="0" name=""/>
        <dsp:cNvSpPr/>
      </dsp:nvSpPr>
      <dsp:spPr>
        <a:xfrm>
          <a:off x="0" y="2175668"/>
          <a:ext cx="1051560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458F147E-270A-4006-A0F7-EB0D1DDBA7CA}">
      <dsp:nvSpPr>
        <dsp:cNvPr id="0" name=""/>
        <dsp:cNvSpPr/>
      </dsp:nvSpPr>
      <dsp:spPr>
        <a:xfrm>
          <a:off x="0" y="2175669"/>
          <a:ext cx="2103120" cy="4350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solidFill>
                <a:srgbClr val="515257"/>
              </a:solidFill>
            </a:rPr>
            <a:t>4:05</a:t>
          </a:r>
          <a:endParaRPr lang="en-US" sz="2000" b="1" kern="1200" dirty="0">
            <a:solidFill>
              <a:srgbClr val="515257"/>
            </a:solidFill>
          </a:endParaRPr>
        </a:p>
      </dsp:txBody>
      <dsp:txXfrm>
        <a:off x="0" y="2175669"/>
        <a:ext cx="2103120" cy="435027"/>
      </dsp:txXfrm>
    </dsp:sp>
    <dsp:sp modelId="{79557F00-8CF6-47BD-A9CC-31124CBE5BB9}">
      <dsp:nvSpPr>
        <dsp:cNvPr id="0" name=""/>
        <dsp:cNvSpPr/>
      </dsp:nvSpPr>
      <dsp:spPr>
        <a:xfrm>
          <a:off x="2260854" y="2195423"/>
          <a:ext cx="8254746" cy="3950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lvl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solidFill>
                <a:srgbClr val="515257"/>
              </a:solidFill>
            </a:rPr>
            <a:t>Intro to Type Providers</a:t>
          </a:r>
          <a:endParaRPr lang="en-US" sz="1800" kern="1200" dirty="0">
            <a:solidFill>
              <a:srgbClr val="515257"/>
            </a:solidFill>
          </a:endParaRPr>
        </a:p>
      </dsp:txBody>
      <dsp:txXfrm>
        <a:off x="2260854" y="2195423"/>
        <a:ext cx="8254746" cy="395093"/>
      </dsp:txXfrm>
    </dsp:sp>
    <dsp:sp modelId="{F5B79634-75E0-433C-BC87-88CD26F40071}">
      <dsp:nvSpPr>
        <dsp:cNvPr id="0" name=""/>
        <dsp:cNvSpPr/>
      </dsp:nvSpPr>
      <dsp:spPr>
        <a:xfrm>
          <a:off x="2103120" y="2590517"/>
          <a:ext cx="841248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/>
      </dsp:style>
    </dsp:sp>
    <dsp:sp modelId="{AF6AC7D4-C9F1-4A9F-AF9B-2137A173C4E6}">
      <dsp:nvSpPr>
        <dsp:cNvPr id="0" name=""/>
        <dsp:cNvSpPr/>
      </dsp:nvSpPr>
      <dsp:spPr>
        <a:xfrm>
          <a:off x="0" y="2610696"/>
          <a:ext cx="1051560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15A808D0-F7AF-4939-A866-CE7370562207}">
      <dsp:nvSpPr>
        <dsp:cNvPr id="0" name=""/>
        <dsp:cNvSpPr/>
      </dsp:nvSpPr>
      <dsp:spPr>
        <a:xfrm>
          <a:off x="0" y="2610696"/>
          <a:ext cx="2103120" cy="4350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solidFill>
                <a:srgbClr val="515257"/>
              </a:solidFill>
            </a:rPr>
            <a:t>4:20</a:t>
          </a:r>
          <a:endParaRPr lang="en-US" sz="2000" kern="1200" dirty="0">
            <a:solidFill>
              <a:srgbClr val="515257"/>
            </a:solidFill>
          </a:endParaRPr>
        </a:p>
      </dsp:txBody>
      <dsp:txXfrm>
        <a:off x="0" y="2610696"/>
        <a:ext cx="2103120" cy="435027"/>
      </dsp:txXfrm>
    </dsp:sp>
    <dsp:sp modelId="{0BE34383-86A4-4349-85FE-13FFB040F7CB}">
      <dsp:nvSpPr>
        <dsp:cNvPr id="0" name=""/>
        <dsp:cNvSpPr/>
      </dsp:nvSpPr>
      <dsp:spPr>
        <a:xfrm>
          <a:off x="2260854" y="2630451"/>
          <a:ext cx="8254746" cy="3950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lvl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rgbClr val="515257"/>
              </a:solidFill>
            </a:rPr>
            <a:t>Set 3</a:t>
          </a:r>
          <a:r>
            <a:rPr lang="en-US" sz="1800" kern="1200" dirty="0" smtClean="0">
              <a:solidFill>
                <a:srgbClr val="515257"/>
              </a:solidFill>
            </a:rPr>
            <a:t>: Data Science</a:t>
          </a:r>
          <a:endParaRPr lang="en-US" sz="1800" kern="1200" dirty="0">
            <a:solidFill>
              <a:srgbClr val="515257"/>
            </a:solidFill>
          </a:endParaRPr>
        </a:p>
      </dsp:txBody>
      <dsp:txXfrm>
        <a:off x="2260854" y="2630451"/>
        <a:ext cx="8254746" cy="395093"/>
      </dsp:txXfrm>
    </dsp:sp>
    <dsp:sp modelId="{2EBA20B4-6ADE-40BC-B8FB-EB2767C6EC59}">
      <dsp:nvSpPr>
        <dsp:cNvPr id="0" name=""/>
        <dsp:cNvSpPr/>
      </dsp:nvSpPr>
      <dsp:spPr>
        <a:xfrm>
          <a:off x="2103120" y="3025544"/>
          <a:ext cx="841248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/>
      </dsp:style>
    </dsp:sp>
    <dsp:sp modelId="{B29CC452-61F4-442A-84E9-03666C3849CA}">
      <dsp:nvSpPr>
        <dsp:cNvPr id="0" name=""/>
        <dsp:cNvSpPr/>
      </dsp:nvSpPr>
      <dsp:spPr>
        <a:xfrm>
          <a:off x="0" y="3045724"/>
          <a:ext cx="1051560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5DE6A7ED-417C-4160-A068-C0BD5CA31A65}">
      <dsp:nvSpPr>
        <dsp:cNvPr id="0" name=""/>
        <dsp:cNvSpPr/>
      </dsp:nvSpPr>
      <dsp:spPr>
        <a:xfrm>
          <a:off x="0" y="3045724"/>
          <a:ext cx="2103120" cy="4350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solidFill>
                <a:srgbClr val="515257"/>
              </a:solidFill>
            </a:rPr>
            <a:t>4:50</a:t>
          </a:r>
          <a:endParaRPr lang="en-US" sz="2000" kern="1200" dirty="0">
            <a:solidFill>
              <a:srgbClr val="515257"/>
            </a:solidFill>
          </a:endParaRPr>
        </a:p>
      </dsp:txBody>
      <dsp:txXfrm>
        <a:off x="0" y="3045724"/>
        <a:ext cx="2103120" cy="435027"/>
      </dsp:txXfrm>
    </dsp:sp>
    <dsp:sp modelId="{0A57BCBC-DB56-4023-B23A-E6A891C9BED4}">
      <dsp:nvSpPr>
        <dsp:cNvPr id="0" name=""/>
        <dsp:cNvSpPr/>
      </dsp:nvSpPr>
      <dsp:spPr>
        <a:xfrm>
          <a:off x="2260854" y="3065478"/>
          <a:ext cx="8254746" cy="3950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lvl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solidFill>
                <a:srgbClr val="515257"/>
              </a:solidFill>
            </a:rPr>
            <a:t>Challenge!</a:t>
          </a:r>
          <a:endParaRPr lang="en-US" sz="1800" kern="1200" dirty="0">
            <a:solidFill>
              <a:srgbClr val="515257"/>
            </a:solidFill>
          </a:endParaRPr>
        </a:p>
      </dsp:txBody>
      <dsp:txXfrm>
        <a:off x="2260854" y="3065478"/>
        <a:ext cx="8254746" cy="395093"/>
      </dsp:txXfrm>
    </dsp:sp>
    <dsp:sp modelId="{5CE920C0-CFC7-4210-B26A-072F939C379E}">
      <dsp:nvSpPr>
        <dsp:cNvPr id="0" name=""/>
        <dsp:cNvSpPr/>
      </dsp:nvSpPr>
      <dsp:spPr>
        <a:xfrm>
          <a:off x="2103120" y="3460572"/>
          <a:ext cx="841248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/>
      </dsp:style>
    </dsp:sp>
    <dsp:sp modelId="{30D7432A-C0ED-4F7C-8B0E-498DD6B9CAD4}">
      <dsp:nvSpPr>
        <dsp:cNvPr id="0" name=""/>
        <dsp:cNvSpPr/>
      </dsp:nvSpPr>
      <dsp:spPr>
        <a:xfrm>
          <a:off x="0" y="3480751"/>
          <a:ext cx="1051560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E23B03A7-2A89-47E8-B078-94856B5DCE1D}">
      <dsp:nvSpPr>
        <dsp:cNvPr id="0" name=""/>
        <dsp:cNvSpPr/>
      </dsp:nvSpPr>
      <dsp:spPr>
        <a:xfrm>
          <a:off x="0" y="3480751"/>
          <a:ext cx="2103120" cy="4350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solidFill>
                <a:srgbClr val="515257"/>
              </a:solidFill>
            </a:rPr>
            <a:t>5:20</a:t>
          </a:r>
          <a:endParaRPr lang="en-US" sz="2000" kern="1200" dirty="0">
            <a:solidFill>
              <a:srgbClr val="515257"/>
            </a:solidFill>
          </a:endParaRPr>
        </a:p>
      </dsp:txBody>
      <dsp:txXfrm>
        <a:off x="0" y="3480751"/>
        <a:ext cx="2103120" cy="435027"/>
      </dsp:txXfrm>
    </dsp:sp>
    <dsp:sp modelId="{02ADA74E-41D4-4D51-8CA4-B5EE36C0B9DE}">
      <dsp:nvSpPr>
        <dsp:cNvPr id="0" name=""/>
        <dsp:cNvSpPr/>
      </dsp:nvSpPr>
      <dsp:spPr>
        <a:xfrm>
          <a:off x="2260854" y="3500506"/>
          <a:ext cx="8254746" cy="3950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lvl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solidFill>
                <a:srgbClr val="515257"/>
              </a:solidFill>
            </a:rPr>
            <a:t>Wrap up</a:t>
          </a:r>
          <a:endParaRPr lang="en-US" sz="1800" kern="1200" dirty="0">
            <a:solidFill>
              <a:srgbClr val="515257"/>
            </a:solidFill>
          </a:endParaRPr>
        </a:p>
      </dsp:txBody>
      <dsp:txXfrm>
        <a:off x="2260854" y="3500506"/>
        <a:ext cx="8254746" cy="395093"/>
      </dsp:txXfrm>
    </dsp:sp>
    <dsp:sp modelId="{9EFD4CC1-B57D-4694-B636-2452D6BC98EA}">
      <dsp:nvSpPr>
        <dsp:cNvPr id="0" name=""/>
        <dsp:cNvSpPr/>
      </dsp:nvSpPr>
      <dsp:spPr>
        <a:xfrm>
          <a:off x="2103120" y="3895599"/>
          <a:ext cx="841248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/>
      </dsp:style>
    </dsp:sp>
    <dsp:sp modelId="{6F21F2D5-BED7-4D3F-9A3B-5B73D3E6A2A7}">
      <dsp:nvSpPr>
        <dsp:cNvPr id="0" name=""/>
        <dsp:cNvSpPr/>
      </dsp:nvSpPr>
      <dsp:spPr>
        <a:xfrm>
          <a:off x="0" y="3915779"/>
          <a:ext cx="1051560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4111A712-E6DD-4BE2-BA8C-C569E5B5E1BB}">
      <dsp:nvSpPr>
        <dsp:cNvPr id="0" name=""/>
        <dsp:cNvSpPr/>
      </dsp:nvSpPr>
      <dsp:spPr>
        <a:xfrm>
          <a:off x="0" y="3915779"/>
          <a:ext cx="2103120" cy="4350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 smtClean="0">
              <a:solidFill>
                <a:srgbClr val="515257"/>
              </a:solidFill>
            </a:rPr>
            <a:t>5:30</a:t>
          </a:r>
          <a:endParaRPr lang="en-US" sz="2000" b="1" kern="1200" dirty="0">
            <a:solidFill>
              <a:srgbClr val="515257"/>
            </a:solidFill>
          </a:endParaRPr>
        </a:p>
      </dsp:txBody>
      <dsp:txXfrm>
        <a:off x="0" y="3915779"/>
        <a:ext cx="2103120" cy="435027"/>
      </dsp:txXfrm>
    </dsp:sp>
    <dsp:sp modelId="{EBE193A3-1B54-4427-981B-9E0C4BB81C54}">
      <dsp:nvSpPr>
        <dsp:cNvPr id="0" name=""/>
        <dsp:cNvSpPr/>
      </dsp:nvSpPr>
      <dsp:spPr>
        <a:xfrm>
          <a:off x="2260854" y="3935533"/>
          <a:ext cx="8254746" cy="3950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lvl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solidFill>
                <a:srgbClr val="515257"/>
              </a:solidFill>
            </a:rPr>
            <a:t>Fin!</a:t>
          </a:r>
          <a:endParaRPr lang="en-US" sz="1800" kern="1200" dirty="0">
            <a:solidFill>
              <a:srgbClr val="515257"/>
            </a:solidFill>
          </a:endParaRPr>
        </a:p>
      </dsp:txBody>
      <dsp:txXfrm>
        <a:off x="2260854" y="3935533"/>
        <a:ext cx="8254746" cy="395093"/>
      </dsp:txXfrm>
    </dsp:sp>
    <dsp:sp modelId="{33593EEF-8CB6-4244-B14E-DEE904FDD340}">
      <dsp:nvSpPr>
        <dsp:cNvPr id="0" name=""/>
        <dsp:cNvSpPr/>
      </dsp:nvSpPr>
      <dsp:spPr>
        <a:xfrm>
          <a:off x="2103120" y="4330627"/>
          <a:ext cx="8412480" cy="0"/>
        </a:xfrm>
        <a:prstGeom prst="line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dk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FCBC024-DF14-4C91-85DE-921A6601B102}">
      <dsp:nvSpPr>
        <dsp:cNvPr id="0" name=""/>
        <dsp:cNvSpPr/>
      </dsp:nvSpPr>
      <dsp:spPr>
        <a:xfrm>
          <a:off x="1645" y="0"/>
          <a:ext cx="2560789" cy="5126772"/>
        </a:xfrm>
        <a:prstGeom prst="roundRect">
          <a:avLst>
            <a:gd name="adj" fmla="val 10000"/>
          </a:avLst>
        </a:prstGeom>
        <a:solidFill>
          <a:srgbClr val="F6F0D8">
            <a:alpha val="85000"/>
          </a:srgbClr>
        </a:solidFill>
        <a:ln w="12700" cap="flat" cmpd="sng" algn="ctr">
          <a:solidFill>
            <a:srgbClr val="5E332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156464" numCol="1" spcCol="1270" anchor="t" anchorCtr="0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err="1" smtClean="0">
              <a:solidFill>
                <a:srgbClr val="824D40"/>
              </a:solidFill>
            </a:rPr>
            <a:t>Intellisense</a:t>
          </a:r>
          <a:r>
            <a:rPr lang="en-US" sz="2200" kern="1200" dirty="0" smtClean="0">
              <a:solidFill>
                <a:srgbClr val="824D40"/>
              </a:solidFill>
            </a:rPr>
            <a:t>, tooltips, &amp; other tooling available</a:t>
          </a:r>
          <a:endParaRPr lang="en-US" sz="2200" kern="1200" dirty="0">
            <a:solidFill>
              <a:srgbClr val="824D40"/>
            </a:solidFill>
          </a:endParaRPr>
        </a:p>
      </dsp:txBody>
      <dsp:txXfrm>
        <a:off x="1645" y="2050708"/>
        <a:ext cx="2560789" cy="2050708"/>
      </dsp:txXfrm>
    </dsp:sp>
    <dsp:sp modelId="{F93BABAF-46AE-4129-A2C3-78D675EB2B83}">
      <dsp:nvSpPr>
        <dsp:cNvPr id="0" name=""/>
        <dsp:cNvSpPr/>
      </dsp:nvSpPr>
      <dsp:spPr>
        <a:xfrm>
          <a:off x="428433" y="307606"/>
          <a:ext cx="1707215" cy="1707215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47997FE-27E4-47BE-BFCC-0D3EEEB261E3}">
      <dsp:nvSpPr>
        <dsp:cNvPr id="0" name=""/>
        <dsp:cNvSpPr/>
      </dsp:nvSpPr>
      <dsp:spPr>
        <a:xfrm>
          <a:off x="2639258" y="0"/>
          <a:ext cx="2560789" cy="5126772"/>
        </a:xfrm>
        <a:prstGeom prst="roundRect">
          <a:avLst>
            <a:gd name="adj" fmla="val 10000"/>
          </a:avLst>
        </a:prstGeom>
        <a:solidFill>
          <a:srgbClr val="F6F0D8">
            <a:alpha val="85000"/>
          </a:srgbClr>
        </a:solidFill>
        <a:ln w="12700" cap="flat" cmpd="sng" algn="ctr">
          <a:solidFill>
            <a:srgbClr val="5E332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156464" numCol="1" spcCol="1270" anchor="t" anchorCtr="1">
          <a:noAutofit/>
        </a:bodyPr>
        <a:lstStyle/>
        <a:p>
          <a:pPr lvl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smtClean="0">
              <a:solidFill>
                <a:srgbClr val="824D40"/>
              </a:solidFill>
            </a:rPr>
            <a:t>No code generation</a:t>
          </a:r>
          <a:endParaRPr lang="en-US" sz="2200" kern="1200">
            <a:solidFill>
              <a:srgbClr val="824D40"/>
            </a:solidFill>
          </a:endParaRPr>
        </a:p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>
              <a:solidFill>
                <a:srgbClr val="824D40"/>
              </a:solidFill>
            </a:rPr>
            <a:t>Always in sync with the source</a:t>
          </a:r>
          <a:endParaRPr lang="en-US" sz="1700" kern="1200" dirty="0">
            <a:solidFill>
              <a:srgbClr val="824D40"/>
            </a:solidFill>
          </a:endParaRPr>
        </a:p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smtClean="0">
              <a:solidFill>
                <a:srgbClr val="824D40"/>
              </a:solidFill>
            </a:rPr>
            <a:t>No extra bloated code</a:t>
          </a:r>
          <a:endParaRPr lang="en-US" sz="1700" kern="1200">
            <a:solidFill>
              <a:srgbClr val="824D40"/>
            </a:solidFill>
          </a:endParaRPr>
        </a:p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>
              <a:solidFill>
                <a:srgbClr val="824D40"/>
              </a:solidFill>
            </a:rPr>
            <a:t>Scalable to millions of types (e.g. - freebase)</a:t>
          </a:r>
          <a:endParaRPr lang="en-US" sz="1700" kern="1200" dirty="0">
            <a:solidFill>
              <a:srgbClr val="824D40"/>
            </a:solidFill>
          </a:endParaRPr>
        </a:p>
      </dsp:txBody>
      <dsp:txXfrm>
        <a:off x="2639258" y="2050708"/>
        <a:ext cx="2560789" cy="2050708"/>
      </dsp:txXfrm>
    </dsp:sp>
    <dsp:sp modelId="{18AA51B2-7DC1-4D95-82D3-8F3774CF42A4}">
      <dsp:nvSpPr>
        <dsp:cNvPr id="0" name=""/>
        <dsp:cNvSpPr/>
      </dsp:nvSpPr>
      <dsp:spPr>
        <a:xfrm>
          <a:off x="3066045" y="307606"/>
          <a:ext cx="1707215" cy="1707215"/>
        </a:xfrm>
        <a:prstGeom prst="ellipse">
          <a:avLst/>
        </a:prstGeom>
        <a:blipFill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7000" b="-17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B2FB86-2930-4F54-9064-138411116312}">
      <dsp:nvSpPr>
        <dsp:cNvPr id="0" name=""/>
        <dsp:cNvSpPr/>
      </dsp:nvSpPr>
      <dsp:spPr>
        <a:xfrm>
          <a:off x="5276871" y="0"/>
          <a:ext cx="2560789" cy="5126772"/>
        </a:xfrm>
        <a:prstGeom prst="roundRect">
          <a:avLst>
            <a:gd name="adj" fmla="val 10000"/>
          </a:avLst>
        </a:prstGeom>
        <a:solidFill>
          <a:srgbClr val="F6F0D8">
            <a:alpha val="85000"/>
          </a:srgbClr>
        </a:solidFill>
        <a:ln w="12700" cap="flat" cmpd="sng" algn="ctr">
          <a:solidFill>
            <a:srgbClr val="5E332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156464" numCol="1" spcCol="1270" anchor="t" anchorCtr="0">
          <a:noAutofit/>
        </a:bodyPr>
        <a:lstStyle/>
        <a:p>
          <a:pPr lvl="0" algn="ctr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>
              <a:solidFill>
                <a:srgbClr val="824D40"/>
              </a:solidFill>
            </a:rPr>
            <a:t>More natural with REPL</a:t>
          </a:r>
          <a:endParaRPr lang="en-US" sz="2200" kern="1200" dirty="0">
            <a:solidFill>
              <a:srgbClr val="824D40"/>
            </a:solidFill>
          </a:endParaRPr>
        </a:p>
      </dsp:txBody>
      <dsp:txXfrm>
        <a:off x="5276871" y="2050708"/>
        <a:ext cx="2560789" cy="2050708"/>
      </dsp:txXfrm>
    </dsp:sp>
    <dsp:sp modelId="{233C0903-F667-4C4E-96F7-387931BF6363}">
      <dsp:nvSpPr>
        <dsp:cNvPr id="0" name=""/>
        <dsp:cNvSpPr/>
      </dsp:nvSpPr>
      <dsp:spPr>
        <a:xfrm>
          <a:off x="5703658" y="307606"/>
          <a:ext cx="1707215" cy="1707215"/>
        </a:xfrm>
        <a:prstGeom prst="ellipse">
          <a:avLst/>
        </a:prstGeom>
        <a:blipFill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5000" b="-1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EEBDDF8-0139-44CF-BFBC-E6BCDCB000BF}">
      <dsp:nvSpPr>
        <dsp:cNvPr id="0" name=""/>
        <dsp:cNvSpPr/>
      </dsp:nvSpPr>
      <dsp:spPr>
        <a:xfrm flipH="1" flipV="1">
          <a:off x="3891778" y="4463066"/>
          <a:ext cx="55750" cy="45717"/>
        </a:xfrm>
        <a:prstGeom prst="smileyFace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9/3/layout/CircleRelationship">
  <dgm:title val=""/>
  <dgm:desc val=""/>
  <dgm:catLst>
    <dgm:cat type="relationship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clrData>
  <dgm:layoutNode name="Name0">
    <dgm:varLst>
      <dgm:chMax val="1"/>
      <dgm:chPref val="1"/>
    </dgm:varLst>
    <dgm:shape xmlns:r="http://schemas.openxmlformats.org/officeDocument/2006/relationships" r:blip="">
      <dgm:adjLst/>
    </dgm:shape>
    <dgm:choose name="Name1">
      <dgm:if name="Name2" axis="ch ch" ptType="node node" func="cnt" op="equ" val="0">
        <dgm:alg type="composite">
          <dgm:param type="ar" val="0.98"/>
        </dgm:alg>
        <dgm:constrLst>
          <dgm:constr type="primFontSz" for="des" ptType="node" op="equ" val="65"/>
          <dgm:constr type="l" for="ch" forName="Parent" refType="w" fact="0"/>
          <dgm:constr type="t" for="ch" forName="Parent" refType="h" fact="0.039"/>
          <dgm:constr type="w" for="ch" forName="Parent" refType="w" fact="0.8734"/>
          <dgm:constr type="h" for="ch" forName="Parent" refType="h" fact="0.856"/>
          <dgm:constr type="l" for="ch" forName="Accent1" refType="w" fact="0.4984"/>
          <dgm:constr type="t" for="ch" forName="Accent1" refType="h" fact="0"/>
          <dgm:constr type="w" for="ch" forName="Accent1" refType="w" fact="0.0972"/>
          <dgm:constr type="h" for="ch" forName="Accent1" refType="h" fact="0.0952"/>
          <dgm:constr type="l" for="ch" forName="Accent2" refType="w" fact="0.2684"/>
          <dgm:constr type="t" for="ch" forName="Accent2" refType="h" fact="0.8314"/>
          <dgm:constr type="w" for="ch" forName="Accent2" refType="w" fact="0.0704"/>
          <dgm:constr type="h" for="ch" forName="Accent2" refType="h" fact="0.069"/>
          <dgm:constr type="l" for="ch" forName="Accent3" refType="w" fact="0.9296"/>
          <dgm:constr type="t" for="ch" forName="Accent3" refType="h" fact="0.3864"/>
          <dgm:constr type="w" for="ch" forName="Accent3" refType="w" fact="0.0704"/>
          <dgm:constr type="h" for="ch" forName="Accent3" refType="h" fact="0.069"/>
          <dgm:constr type="l" for="ch" forName="Accent4" refType="w" fact="0.5931"/>
          <dgm:constr type="t" for="ch" forName="Accent4" refType="h" fact="0.9048"/>
          <dgm:constr type="w" for="ch" forName="Accent4" refType="w" fact="0.0972"/>
          <dgm:constr type="h" for="ch" forName="Accent4" refType="h" fact="0.0952"/>
          <dgm:constr type="l" for="ch" forName="Accent5" refType="w" fact="0.2883"/>
          <dgm:constr type="t" for="ch" forName="Accent5" refType="h" fact="0.1353"/>
          <dgm:constr type="w" for="ch" forName="Accent5" refType="w" fact="0.0704"/>
          <dgm:constr type="h" for="ch" forName="Accent5" refType="h" fact="0.069"/>
          <dgm:constr type="l" for="ch" forName="Accent6" refType="w" fact="0.0666"/>
          <dgm:constr type="t" for="ch" forName="Accent6" refType="h" fact="0.53"/>
          <dgm:constr type="w" for="ch" forName="Accent6" refType="w" fact="0.0704"/>
          <dgm:constr type="h" for="ch" forName="Accent6" refType="h" fact="0.069"/>
        </dgm:constrLst>
      </dgm:if>
      <dgm:if name="Name3" axis="ch ch" ptType="node node" func="cnt" op="equ" val="1">
        <dgm:alg type="composite">
          <dgm:param type="ar" val="1.2476"/>
        </dgm:alg>
        <dgm:constrLst>
          <dgm:constr type="primFontSz" for="des" ptType="node" op="equ" val="65"/>
          <dgm:constr type="l" for="ch" forName="Parent" refType="w" fact="0.2145"/>
          <dgm:constr type="t" for="ch" forName="Parent" refType="h" fact="0.039"/>
          <dgm:constr type="w" for="ch" forName="Parent" refType="w" fact="0.6861"/>
          <dgm:constr type="h" for="ch" forName="Parent" refType="h" fact="0.856"/>
          <dgm:constr type="l" for="ch" forName="Accent8" refType="w" fact="0.0262"/>
          <dgm:constr type="t" for="ch" forName="Accent8" refType="h" fact="0.6434"/>
          <dgm:constr type="w" for="ch" forName="Accent8" refType="w" fact="0.138"/>
          <dgm:constr type="h" for="ch" forName="Accent8" refType="h" fact="0.1721"/>
          <dgm:constr type="l" for="ch" forName="Accent1" refType="w" fact="0.6059"/>
          <dgm:constr type="t" for="ch" forName="Accent1" refType="h" fact="0"/>
          <dgm:constr type="w" for="ch" forName="Accent1" refType="w" fact="0.0763"/>
          <dgm:constr type="h" for="ch" forName="Accent1" refType="h" fact="0.0952"/>
          <dgm:constr type="l" for="ch" forName="Accent2" refType="w" fact="0.4253"/>
          <dgm:constr type="t" for="ch" forName="Accent2" refType="h" fact="0.8314"/>
          <dgm:constr type="w" for="ch" forName="Accent2" refType="w" fact="0.0553"/>
          <dgm:constr type="h" for="ch" forName="Accent2" refType="h" fact="0.069"/>
          <dgm:constr type="l" for="ch" forName="Accent3" refType="w" fact="0.9447"/>
          <dgm:constr type="t" for="ch" forName="Accent3" refType="h" fact="0.3864"/>
          <dgm:constr type="w" for="ch" forName="Accent3" refType="w" fact="0.0553"/>
          <dgm:constr type="h" for="ch" forName="Accent3" refType="h" fact="0.069"/>
          <dgm:constr type="l" for="ch" forName="Child1" refType="w" fact="0"/>
          <dgm:constr type="t" for="ch" forName="Child1" refType="h" fact="0.1935"/>
          <dgm:constr type="w" for="ch" forName="Child1" refType="w" fact="0.2789"/>
          <dgm:constr type="h" for="ch" forName="Child1" refType="h" fact="0.3479"/>
          <dgm:constr type="l" for="ch" forName="Accent4" refType="w" fact="0.6803"/>
          <dgm:constr type="t" for="ch" forName="Accent4" refType="h" fact="0.9048"/>
          <dgm:constr type="w" for="ch" forName="Accent4" refType="w" fact="0.0763"/>
          <dgm:constr type="h" for="ch" forName="Accent4" refType="h" fact="0.0952"/>
          <dgm:constr type="l" for="ch" forName="Accent7" refType="w" fact="0.5287"/>
          <dgm:constr type="t" for="ch" forName="Accent7" refType="h" fact="0.1383"/>
          <dgm:constr type="w" for="ch" forName="Accent7" refType="w" fact="0.0763"/>
          <dgm:constr type="h" for="ch" forName="Accent7" refType="h" fact="0.0952"/>
          <dgm:constr type="l" for="ch" forName="Accent5" refType="w" fact="0.4409"/>
          <dgm:constr type="t" for="ch" forName="Accent5" refType="h" fact="0.1353"/>
          <dgm:constr type="w" for="ch" forName="Accent5" refType="w" fact="0.0553"/>
          <dgm:constr type="h" for="ch" forName="Accent5" refType="h" fact="0.069"/>
          <dgm:constr type="l" for="ch" forName="Accent6" refType="w" fact="0.2668"/>
          <dgm:constr type="t" for="ch" forName="Accent6" refType="h" fact="0.53"/>
          <dgm:constr type="w" for="ch" forName="Accent6" refType="w" fact="0.0553"/>
          <dgm:constr type="h" for="ch" forName="Accent6" refType="h" fact="0.069"/>
        </dgm:constrLst>
      </dgm:if>
      <dgm:if name="Name4" axis="ch ch" ptType="node node" func="cnt" op="equ" val="2">
        <dgm:alg type="composite">
          <dgm:param type="ar" val="1.592"/>
        </dgm:alg>
        <dgm:constrLst>
          <dgm:constr type="primFontSz" for="des" ptType="node" op="equ" val="65"/>
          <dgm:constr type="l" for="ch" forName="Parent" refType="w" fact="0.1886"/>
          <dgm:constr type="t" for="ch" forName="Parent" refType="h" fact="0.039"/>
          <dgm:constr type="w" for="ch" forName="Parent" refType="w" fact="0.5377"/>
          <dgm:constr type="h" for="ch" forName="Parent" refType="h" fact="0.856"/>
          <dgm:constr type="l" for="ch" forName="Accent8" refType="w" fact="0.0411"/>
          <dgm:constr type="t" for="ch" forName="Accent8" refType="h" fact="0.6434"/>
          <dgm:constr type="w" for="ch" forName="Accent8" refType="w" fact="0.1081"/>
          <dgm:constr type="h" for="ch" forName="Accent8" refType="h" fact="0.1721"/>
          <dgm:constr type="l" for="ch" forName="Accent1" refType="w" fact="0.4954"/>
          <dgm:constr type="t" for="ch" forName="Accent1" refType="h" fact="0"/>
          <dgm:constr type="w" for="ch" forName="Accent1" refType="w" fact="0.0598"/>
          <dgm:constr type="h" for="ch" forName="Accent1" refType="h" fact="0.0952"/>
          <dgm:constr type="l" for="ch" forName="Accent2" refType="w" fact="0.3538"/>
          <dgm:constr type="t" for="ch" forName="Accent2" refType="h" fact="0.8314"/>
          <dgm:constr type="w" for="ch" forName="Accent2" refType="w" fact="0.0433"/>
          <dgm:constr type="h" for="ch" forName="Accent2" refType="h" fact="0.069"/>
          <dgm:constr type="l" for="ch" forName="Accent3" refType="w" fact="0.7609"/>
          <dgm:constr type="t" for="ch" forName="Accent3" refType="h" fact="0.3864"/>
          <dgm:constr type="w" for="ch" forName="Accent3" refType="w" fact="0.0433"/>
          <dgm:constr type="h" for="ch" forName="Accent3" refType="h" fact="0.069"/>
          <dgm:constr type="l" for="ch" forName="Accent9" refType="w" fact="0.6839"/>
          <dgm:constr type="t" for="ch" forName="Accent9" refType="h" fact="0.27"/>
          <dgm:constr type="w" for="ch" forName="Accent9" refType="w" fact="0.0598"/>
          <dgm:constr type="h" for="ch" forName="Accent9" refType="h" fact="0.0952"/>
          <dgm:constr type="l" for="ch" forName="Child1" refType="w" fact="0.0206"/>
          <dgm:constr type="t" for="ch" forName="Child1" refType="h" fact="0.1935"/>
          <dgm:constr type="w" for="ch" forName="Child1" refType="w" fact="0.2186"/>
          <dgm:constr type="h" for="ch" forName="Child1" refType="h" fact="0.3479"/>
          <dgm:constr type="l" for="ch" forName="Child2" refType="w" fact="0.7814"/>
          <dgm:constr type="t" for="ch" forName="Child2" refType="h" fact="0.0298"/>
          <dgm:constr type="w" for="ch" forName="Child2" refType="w" fact="0.2186"/>
          <dgm:constr type="h" for="ch" forName="Child2" refType="h" fact="0.3479"/>
          <dgm:constr type="l" for="ch" forName="Accent10" refType="w" fact="0"/>
          <dgm:constr type="t" for="ch" forName="Accent10" refType="h" fact="0.8482"/>
          <dgm:constr type="w" for="ch" forName="Accent10" refType="w" fact="0.0433"/>
          <dgm:constr type="h" for="ch" forName="Accent10" refType="h" fact="0.069"/>
          <dgm:constr type="l" for="ch" forName="Accent11" refType="w" fact="0.4318"/>
          <dgm:constr type="t" for="ch" forName="Accent11" refType="h" fact="0.75"/>
          <dgm:constr type="w" for="ch" forName="Accent11" refType="w" fact="0.0433"/>
          <dgm:constr type="h" for="ch" forName="Accent11" refType="h" fact="0.069"/>
          <dgm:constr type="l" for="ch" forName="Accent7" refType="w" fact="0.4349"/>
          <dgm:constr type="t" for="ch" forName="Accent7" refType="h" fact="0.1383"/>
          <dgm:constr type="w" for="ch" forName="Accent7" refType="w" fact="0.0598"/>
          <dgm:constr type="h" for="ch" forName="Accent7" refType="h" fact="0.0952"/>
          <dgm:constr type="l" for="ch" forName="Accent5" refType="w" fact="0.3661"/>
          <dgm:constr type="t" for="ch" forName="Accent5" refType="h" fact="0.1353"/>
          <dgm:constr type="w" for="ch" forName="Accent5" refType="w" fact="0.0433"/>
          <dgm:constr type="h" for="ch" forName="Accent5" refType="h" fact="0.069"/>
          <dgm:constr type="l" for="ch" forName="Accent6" refType="w" fact="0.2296"/>
          <dgm:constr type="t" for="ch" forName="Accent6" refType="h" fact="0.53"/>
          <dgm:constr type="w" for="ch" forName="Accent6" refType="w" fact="0.0433"/>
          <dgm:constr type="h" for="ch" forName="Accent6" refType="h" fact="0.069"/>
          <dgm:constr type="l" for="ch" forName="Accent4" refType="w" fact="0.5537"/>
          <dgm:constr type="t" for="ch" forName="Accent4" refType="h" fact="0.9048"/>
          <dgm:constr type="w" for="ch" forName="Accent4" refType="w" fact="0.0598"/>
          <dgm:constr type="h" for="ch" forName="Accent4" refType="h" fact="0.0952"/>
        </dgm:constrLst>
      </dgm:if>
      <dgm:if name="Name5" axis="ch ch" ptType="node node" func="cnt" op="equ" val="3">
        <dgm:alg type="composite">
          <dgm:param type="ar" val="1.7557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039"/>
          <dgm:constr type="w" for="ch" forName="Parent" refType="w" fact="0.4875"/>
          <dgm:constr type="h" for="ch" forName="Parent" refType="h" fact="0.856"/>
          <dgm:constr type="l" for="ch" forName="Accent8" refType="w" fact="0.0373"/>
          <dgm:constr type="t" for="ch" forName="Accent8" refType="h" fact="0.6434"/>
          <dgm:constr type="w" for="ch" forName="Accent8" refType="w" fact="0.098"/>
          <dgm:constr type="h" for="ch" forName="Accent8" refType="h" fact="0.1721"/>
          <dgm:constr type="l" for="ch" forName="Accent1" refType="w" fact="0.4492"/>
          <dgm:constr type="t" for="ch" forName="Accent1" refType="h" fact="0"/>
          <dgm:constr type="w" for="ch" forName="Accent1" refType="w" fact="0.0542"/>
          <dgm:constr type="h" for="ch" forName="Accent1" refType="h" fact="0.0952"/>
          <dgm:constr type="l" for="ch" forName="Accent2" refType="w" fact="0.3209"/>
          <dgm:constr type="t" for="ch" forName="Accent2" refType="h" fact="0.8314"/>
          <dgm:constr type="w" for="ch" forName="Accent2" refType="w" fact="0.0393"/>
          <dgm:constr type="h" for="ch" forName="Accent2" refType="h" fact="0.069"/>
          <dgm:constr type="l" for="ch" forName="Accent3" refType="w" fact="0.6899"/>
          <dgm:constr type="t" for="ch" forName="Accent3" refType="h" fact="0.3864"/>
          <dgm:constr type="w" for="ch" forName="Accent3" refType="w" fact="0.0393"/>
          <dgm:constr type="h" for="ch" forName="Accent3" refType="h" fact="0.069"/>
          <dgm:constr type="l" for="ch" forName="Accent9" refType="w" fact="0.6201"/>
          <dgm:constr type="t" for="ch" forName="Accent9" refType="h" fact="0.27"/>
          <dgm:constr type="w" for="ch" forName="Accent9" refType="w" fact="0.0542"/>
          <dgm:constr type="h" for="ch" forName="Accent9" refType="h" fact="0.0952"/>
          <dgm:constr type="l" for="ch" forName="Child1" refType="w" fact="0.0186"/>
          <dgm:constr type="t" for="ch" forName="Child1" refType="h" fact="0.1935"/>
          <dgm:constr type="w" for="ch" forName="Child1" refType="w" fact="0.1982"/>
          <dgm:constr type="h" for="ch" forName="Child1" refType="h" fact="0.3479"/>
          <dgm:constr type="l" for="ch" forName="Child2" refType="w" fact="0.7086"/>
          <dgm:constr type="t" for="ch" forName="Child2" refType="h" fact="0.0298"/>
          <dgm:constr type="w" for="ch" forName="Child2" refType="w" fact="0.1982"/>
          <dgm:constr type="h" for="ch" forName="Child2" refType="h" fact="0.3479"/>
          <dgm:constr type="l" for="ch" forName="Child3" refType="w" fact="0.8018"/>
          <dgm:constr type="t" for="ch" forName="Child3" refType="h" fact="0.6312"/>
          <dgm:constr type="w" for="ch" forName="Child3" refType="w" fact="0.1982"/>
          <dgm:constr type="h" for="ch" forName="Child3" refType="h" fact="0.3479"/>
          <dgm:constr type="l" for="ch" forName="Accent12" refType="w" fact="0.7459"/>
          <dgm:constr type="t" for="ch" forName="Accent12" refType="h" fact="0.619"/>
          <dgm:constr type="w" for="ch" forName="Accent12" refType="w" fact="0.0393"/>
          <dgm:constr type="h" for="ch" forName="Accent12" refType="h" fact="0.069"/>
          <dgm:constr type="l" for="ch" forName="Accent4" refType="w" fact="0.5021"/>
          <dgm:constr type="t" for="ch" forName="Accent4" refType="h" fact="0.9048"/>
          <dgm:constr type="w" for="ch" forName="Accent4" refType="w" fact="0.0542"/>
          <dgm:constr type="h" for="ch" forName="Accent4" refType="h" fact="0.0952"/>
          <dgm:constr type="l" for="ch" forName="Accent10" refType="w" fact="0"/>
          <dgm:constr type="t" for="ch" forName="Accent10" refType="h" fact="0.8482"/>
          <dgm:constr type="w" for="ch" forName="Accent10" refType="w" fact="0.0393"/>
          <dgm:constr type="h" for="ch" forName="Accent10" refType="h" fact="0.069"/>
          <dgm:constr type="l" for="ch" forName="Accent11" refType="w" fact="0.3916"/>
          <dgm:constr type="t" for="ch" forName="Accent11" refType="h" fact="0.75"/>
          <dgm:constr type="w" for="ch" forName="Accent11" refType="w" fact="0.0393"/>
          <dgm:constr type="h" for="ch" forName="Accent11" refType="h" fact="0.069"/>
          <dgm:constr type="l" for="ch" forName="Accent7" refType="w" fact="0.3944"/>
          <dgm:constr type="t" for="ch" forName="Accent7" refType="h" fact="0.1383"/>
          <dgm:constr type="w" for="ch" forName="Accent7" refType="w" fact="0.0542"/>
          <dgm:constr type="h" for="ch" forName="Accent7" refType="h" fact="0.0952"/>
          <dgm:constr type="l" for="ch" forName="Accent5" refType="w" fact="0.3319"/>
          <dgm:constr type="t" for="ch" forName="Accent5" refType="h" fact="0.1353"/>
          <dgm:constr type="w" for="ch" forName="Accent5" refType="w" fact="0.0393"/>
          <dgm:constr type="h" for="ch" forName="Accent5" refType="h" fact="0.069"/>
          <dgm:constr type="l" for="ch" forName="Accent6" refType="w" fact="0.2082"/>
          <dgm:constr type="t" for="ch" forName="Accent6" refType="h" fact="0.53"/>
          <dgm:constr type="w" for="ch" forName="Accent6" refType="w" fact="0.0393"/>
          <dgm:constr type="h" for="ch" forName="Accent6" refType="h" fact="0.069"/>
        </dgm:constrLst>
      </dgm:if>
      <dgm:if name="Name6" axis="ch ch" ptType="node node" func="cnt" op="equ" val="4">
        <dgm:alg type="composite">
          <dgm:param type="ar" val="1.3749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0306"/>
          <dgm:constr type="w" for="ch" forName="Parent" refType="w" fact="0.4875"/>
          <dgm:constr type="h" for="ch" forName="Parent" refType="h" fact="0.6703"/>
          <dgm:constr type="l" for="ch" forName="Accent8" refType="w" fact="0.0373"/>
          <dgm:constr type="t" for="ch" forName="Accent8" refType="h" fact="0.5038"/>
          <dgm:constr type="w" for="ch" forName="Accent8" refType="w" fact="0.098"/>
          <dgm:constr type="h" for="ch" forName="Accent8" refType="h" fact="0.1348"/>
          <dgm:constr type="l" for="ch" forName="Accent1" refType="w" fact="0.4492"/>
          <dgm:constr type="t" for="ch" forName="Accent1" refType="h" fact="0"/>
          <dgm:constr type="w" for="ch" forName="Accent1" refType="w" fact="0.0542"/>
          <dgm:constr type="h" for="ch" forName="Accent1" refType="h" fact="0.0746"/>
          <dgm:constr type="l" for="ch" forName="Accent2" refType="w" fact="0.3209"/>
          <dgm:constr type="t" for="ch" forName="Accent2" refType="h" fact="0.6511"/>
          <dgm:constr type="w" for="ch" forName="Accent2" refType="w" fact="0.0393"/>
          <dgm:constr type="h" for="ch" forName="Accent2" refType="h" fact="0.054"/>
          <dgm:constr type="l" for="ch" forName="Accent3" refType="w" fact="0.6899"/>
          <dgm:constr type="t" for="ch" forName="Accent3" refType="h" fact="0.3026"/>
          <dgm:constr type="w" for="ch" forName="Accent3" refType="w" fact="0.0393"/>
          <dgm:constr type="h" for="ch" forName="Accent3" refType="h" fact="0.054"/>
          <dgm:constr type="l" for="ch" forName="Accent9" refType="w" fact="0.6201"/>
          <dgm:constr type="t" for="ch" forName="Accent9" refType="h" fact="0.2115"/>
          <dgm:constr type="w" for="ch" forName="Accent9" refType="w" fact="0.0542"/>
          <dgm:constr type="h" for="ch" forName="Accent9" refType="h" fact="0.0746"/>
          <dgm:constr type="l" for="ch" forName="Child1" refType="w" fact="0.0186"/>
          <dgm:constr type="t" for="ch" forName="Child1" refType="h" fact="0.1515"/>
          <dgm:constr type="w" for="ch" forName="Child1" refType="w" fact="0.1982"/>
          <dgm:constr type="h" for="ch" forName="Child1" refType="h" fact="0.2725"/>
          <dgm:constr type="l" for="ch" forName="Child2" refType="w" fact="0.7086"/>
          <dgm:constr type="t" for="ch" forName="Child2" refType="h" fact="0.0233"/>
          <dgm:constr type="w" for="ch" forName="Child2" refType="w" fact="0.1982"/>
          <dgm:constr type="h" for="ch" forName="Child2" refType="h" fact="0.2725"/>
          <dgm:constr type="l" for="ch" forName="Child3" refType="w" fact="0.8018"/>
          <dgm:constr type="t" for="ch" forName="Child3" refType="h" fact="0.4943"/>
          <dgm:constr type="w" for="ch" forName="Child3" refType="w" fact="0.1982"/>
          <dgm:constr type="h" for="ch" forName="Child3" refType="h" fact="0.2725"/>
          <dgm:constr type="l" for="ch" forName="Accent12" refType="w" fact="0.7459"/>
          <dgm:constr type="t" for="ch" forName="Accent12" refType="h" fact="0.4848"/>
          <dgm:constr type="w" for="ch" forName="Accent12" refType="w" fact="0.0393"/>
          <dgm:constr type="h" for="ch" forName="Accent12" refType="h" fact="0.054"/>
          <dgm:constr type="l" for="ch" forName="Accent4" refType="w" fact="0.5021"/>
          <dgm:constr type="t" for="ch" forName="Accent4" refType="h" fact="0.7085"/>
          <dgm:constr type="w" for="ch" forName="Accent4" refType="w" fact="0.0542"/>
          <dgm:constr type="h" for="ch" forName="Accent4" refType="h" fact="0.0746"/>
          <dgm:constr type="l" for="ch" forName="Accent10" refType="w" fact="0"/>
          <dgm:constr type="t" for="ch" forName="Accent10" refType="h" fact="0.6642"/>
          <dgm:constr type="w" for="ch" forName="Accent10" refType="w" fact="0.0393"/>
          <dgm:constr type="h" for="ch" forName="Accent10" refType="h" fact="0.054"/>
          <dgm:constr type="l" for="ch" forName="Accent11" refType="w" fact="0.3916"/>
          <dgm:constr type="t" for="ch" forName="Accent11" refType="h" fact="0.5873"/>
          <dgm:constr type="w" for="ch" forName="Accent11" refType="w" fact="0.0393"/>
          <dgm:constr type="h" for="ch" forName="Accent11" refType="h" fact="0.054"/>
          <dgm:constr type="l" for="ch" forName="Accent7" refType="w" fact="0.3944"/>
          <dgm:constr type="t" for="ch" forName="Accent7" refType="h" fact="0.1083"/>
          <dgm:constr type="w" for="ch" forName="Accent7" refType="w" fact="0.0542"/>
          <dgm:constr type="h" for="ch" forName="Accent7" refType="h" fact="0.0746"/>
          <dgm:constr type="l" for="ch" forName="Accent5" refType="w" fact="0.3319"/>
          <dgm:constr type="t" for="ch" forName="Accent5" refType="h" fact="0.1059"/>
          <dgm:constr type="w" for="ch" forName="Accent5" refType="w" fact="0.0393"/>
          <dgm:constr type="h" for="ch" forName="Accent5" refType="h" fact="0.054"/>
          <dgm:constr type="l" for="ch" forName="Accent6" refType="w" fact="0.2082"/>
          <dgm:constr type="t" for="ch" forName="Accent6" refType="h" fact="0.4151"/>
          <dgm:constr type="w" for="ch" forName="Accent6" refType="w" fact="0.0393"/>
          <dgm:constr type="h" for="ch" forName="Accent6" refType="h" fact="0.054"/>
          <dgm:constr type="l" for="ch" forName="Child4" refType="w" fact="0.2329"/>
          <dgm:constr type="t" for="ch" forName="Child4" refType="h" fact="0.7275"/>
          <dgm:constr type="w" for="ch" forName="Child4" refType="w" fact="0.1982"/>
          <dgm:constr type="h" for="ch" forName="Child4" refType="h" fact="0.2725"/>
          <dgm:constr type="l" for="ch" forName="Accent13" refType="w" fact="0.4099"/>
          <dgm:constr type="t" for="ch" forName="Accent13" refType="h" fact="0.7183"/>
          <dgm:constr type="w" for="ch" forName="Accent13" refType="w" fact="0.0393"/>
          <dgm:constr type="h" for="ch" forName="Accent13" refType="h" fact="0.054"/>
        </dgm:constrLst>
      </dgm:if>
      <dgm:else name="Name7">
        <dgm:alg type="composite">
          <dgm:param type="ar" val="1.1477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1907"/>
          <dgm:constr type="w" for="ch" forName="Parent" refType="w" fact="0.4875"/>
          <dgm:constr type="h" for="ch" forName="Parent" refType="h" fact="0.5596"/>
          <dgm:constr type="l" for="ch" forName="Accent8" refType="w" fact="0.0373"/>
          <dgm:constr type="t" for="ch" forName="Accent8" refType="h" fact="0.5858"/>
          <dgm:constr type="w" for="ch" forName="Accent8" refType="w" fact="0.098"/>
          <dgm:constr type="h" for="ch" forName="Accent8" refType="h" fact="0.1125"/>
          <dgm:constr type="l" for="ch" forName="Accent1" refType="w" fact="0.4492"/>
          <dgm:constr type="t" for="ch" forName="Accent1" refType="h" fact="0.1652"/>
          <dgm:constr type="w" for="ch" forName="Accent1" refType="w" fact="0.0542"/>
          <dgm:constr type="h" for="ch" forName="Accent1" refType="h" fact="0.0623"/>
          <dgm:constr type="l" for="ch" forName="Accent2" refType="w" fact="0.3209"/>
          <dgm:constr type="t" for="ch" forName="Accent2" refType="h" fact="0.7087"/>
          <dgm:constr type="w" for="ch" forName="Accent2" refType="w" fact="0.0393"/>
          <dgm:constr type="h" for="ch" forName="Accent2" refType="h" fact="0.0451"/>
          <dgm:constr type="l" for="ch" forName="Accent3" refType="w" fact="0.6899"/>
          <dgm:constr type="t" for="ch" forName="Accent3" refType="h" fact="0.4178"/>
          <dgm:constr type="w" for="ch" forName="Accent3" refType="w" fact="0.0393"/>
          <dgm:constr type="h" for="ch" forName="Accent3" refType="h" fact="0.0451"/>
          <dgm:constr type="l" for="ch" forName="Accent9" refType="w" fact="0.6201"/>
          <dgm:constr type="t" for="ch" forName="Accent9" refType="h" fact="0.3417"/>
          <dgm:constr type="w" for="ch" forName="Accent9" refType="w" fact="0.0542"/>
          <dgm:constr type="h" for="ch" forName="Accent9" refType="h" fact="0.0623"/>
          <dgm:constr type="l" for="ch" forName="Child1" refType="w" fact="0.0186"/>
          <dgm:constr type="t" for="ch" forName="Child1" refType="h" fact="0.2917"/>
          <dgm:constr type="w" for="ch" forName="Child1" refType="w" fact="0.1982"/>
          <dgm:constr type="h" for="ch" forName="Child1" refType="h" fact="0.2275"/>
          <dgm:constr type="l" for="ch" forName="Child2" refType="w" fact="0.7086"/>
          <dgm:constr type="t" for="ch" forName="Child2" refType="h" fact="0.1847"/>
          <dgm:constr type="w" for="ch" forName="Child2" refType="w" fact="0.1982"/>
          <dgm:constr type="h" for="ch" forName="Child2" refType="h" fact="0.2275"/>
          <dgm:constr type="l" for="ch" forName="Child3" refType="w" fact="0.8018"/>
          <dgm:constr type="t" for="ch" forName="Child3" refType="h" fact="0.5778"/>
          <dgm:constr type="w" for="ch" forName="Child3" refType="w" fact="0.1982"/>
          <dgm:constr type="h" for="ch" forName="Child3" refType="h" fact="0.2275"/>
          <dgm:constr type="l" for="ch" forName="Accent12" refType="w" fact="0.7459"/>
          <dgm:constr type="t" for="ch" forName="Accent12" refType="h" fact="0.5699"/>
          <dgm:constr type="w" for="ch" forName="Accent12" refType="w" fact="0.0393"/>
          <dgm:constr type="h" for="ch" forName="Accent12" refType="h" fact="0.0451"/>
          <dgm:constr type="l" for="ch" forName="Accent4" refType="w" fact="0.5021"/>
          <dgm:constr type="t" for="ch" forName="Accent4" refType="h" fact="0.7567"/>
          <dgm:constr type="w" for="ch" forName="Accent4" refType="w" fact="0.0542"/>
          <dgm:constr type="h" for="ch" forName="Accent4" refType="h" fact="0.0623"/>
          <dgm:constr type="l" for="ch" forName="Accent10" refType="w" fact="0"/>
          <dgm:constr type="t" for="ch" forName="Accent10" refType="h" fact="0.7197"/>
          <dgm:constr type="w" for="ch" forName="Accent10" refType="w" fact="0.0393"/>
          <dgm:constr type="h" for="ch" forName="Accent10" refType="h" fact="0.0451"/>
          <dgm:constr type="l" for="ch" forName="Accent11" refType="w" fact="0.3916"/>
          <dgm:constr type="t" for="ch" forName="Accent11" refType="h" fact="0.6555"/>
          <dgm:constr type="w" for="ch" forName="Accent11" refType="w" fact="0.0393"/>
          <dgm:constr type="h" for="ch" forName="Accent11" refType="h" fact="0.0451"/>
          <dgm:constr type="l" for="ch" forName="Accent7" refType="w" fact="0.3944"/>
          <dgm:constr type="t" for="ch" forName="Accent7" refType="h" fact="0.2556"/>
          <dgm:constr type="w" for="ch" forName="Accent7" refType="w" fact="0.0542"/>
          <dgm:constr type="h" for="ch" forName="Accent7" refType="h" fact="0.0623"/>
          <dgm:constr type="l" for="ch" forName="Accent5" refType="w" fact="0.3319"/>
          <dgm:constr type="t" for="ch" forName="Accent5" refType="h" fact="0.2536"/>
          <dgm:constr type="w" for="ch" forName="Accent5" refType="w" fact="0.0393"/>
          <dgm:constr type="h" for="ch" forName="Accent5" refType="h" fact="0.0451"/>
          <dgm:constr type="l" for="ch" forName="Accent6" refType="w" fact="0.2082"/>
          <dgm:constr type="t" for="ch" forName="Accent6" refType="h" fact="0.5117"/>
          <dgm:constr type="w" for="ch" forName="Accent6" refType="w" fact="0.0393"/>
          <dgm:constr type="h" for="ch" forName="Accent6" refType="h" fact="0.0451"/>
          <dgm:constr type="l" for="ch" forName="Child5" refType="w" fact="0.4219"/>
          <dgm:constr type="t" for="ch" forName="Child5" refType="h" fact="0"/>
          <dgm:constr type="w" for="ch" forName="Child5" refType="w" fact="0.1982"/>
          <dgm:constr type="h" for="ch" forName="Child5" refType="h" fact="0.2275"/>
          <dgm:constr type="l" for="ch" forName="Child4" refType="w" fact="0.2329"/>
          <dgm:constr type="t" for="ch" forName="Child4" refType="h" fact="0.7725"/>
          <dgm:constr type="w" for="ch" forName="Child4" refType="w" fact="0.1982"/>
          <dgm:constr type="h" for="ch" forName="Child4" refType="h" fact="0.2275"/>
          <dgm:constr type="l" for="ch" forName="Accent15" refType="w" fact="0.1775"/>
          <dgm:constr type="t" for="ch" forName="Accent15" refType="h" fact="0.2466"/>
          <dgm:constr type="w" for="ch" forName="Accent15" refType="w" fact="0.0393"/>
          <dgm:constr type="h" for="ch" forName="Accent15" refType="h" fact="0.0451"/>
          <dgm:constr type="l" for="ch" forName="Accent16" refType="w" fact="0.6351"/>
          <dgm:constr type="t" for="ch" forName="Accent16" refType="h" fact="0.056"/>
          <dgm:constr type="w" for="ch" forName="Accent16" refType="w" fact="0.0393"/>
          <dgm:constr type="h" for="ch" forName="Accent16" refType="h" fact="0.0451"/>
          <dgm:constr type="l" for="ch" forName="Accent13" refType="w" fact="0.4099"/>
          <dgm:constr type="t" for="ch" forName="Accent13" refType="h" fact="0.7648"/>
          <dgm:constr type="w" for="ch" forName="Accent13" refType="w" fact="0.0393"/>
          <dgm:constr type="h" for="ch" forName="Accent13" refType="h" fact="0.0451"/>
        </dgm:constrLst>
      </dgm:else>
    </dgm:choose>
    <dgm:forEach name="wrapper" axis="self" ptType="parTrans">
      <dgm:forEach name="accentRepeat1" axis="self">
        <dgm:layoutNode name="AccentHold1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  <dgm:forEach name="accentRepeat2" axis="self">
        <dgm:layoutNode name="AccentHold2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  <dgm:forEach name="accentRepeat3" axis="self">
        <dgm:layoutNode name="AccentHold3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</dgm:forEach>
    <dgm:forEach name="Name8" axis="ch" ptType="node" cnt="1">
      <dgm:layoutNode name="Parent" styleLbl="node0">
        <dgm:varLst>
          <dgm:chMax val="5"/>
          <dgm:chPref val="5"/>
        </dgm:varLst>
        <dgm:alg type="tx"/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choose name="Name9">
        <dgm:if name="Name10" axis="ch" ptType="node" func="cnt" op="lte" val="4">
          <dgm:layoutNode name="Accent1" styleLbl="node1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</dgm:layoutNode>
        </dgm:if>
        <dgm:else name="Name11"/>
      </dgm:choose>
      <dgm:layoutNode name="Accent2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3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4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5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6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</dgm:forEach>
    <dgm:forEach name="Name12" axis="ch ch" ptType="node node" st="1 1" cnt="1 1">
      <dgm:layoutNode name="Child1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3" ref="accentRepeat1"/>
      </dgm:layoutNode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14" ref="accentRepeat2"/>
      </dgm:layoutNode>
    </dgm:forEach>
    <dgm:forEach name="Name15" axis="ch ch" ptType="node node" st="1 2" cnt="1 1">
      <dgm:layoutNode name="Child2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16" ref="accentRepeat1"/>
      </dgm:layoutNode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17" ref="accentRepeat2"/>
      </dgm:layoutNode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18" ref="accentRepeat3"/>
      </dgm:layoutNode>
    </dgm:forEach>
    <dgm:forEach name="Name19" axis="ch ch" ptType="node node" st="1 3" cnt="1 1">
      <dgm:layoutNode name="Child3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2">
        <dgm:alg type="sp"/>
        <dgm:shape xmlns:r="http://schemas.openxmlformats.org/officeDocument/2006/relationships" r:blip="">
          <dgm:adjLst/>
        </dgm:shape>
        <dgm:presOf/>
        <dgm:constrLst/>
        <dgm:forEach name="Name20" ref="accentRepeat1"/>
      </dgm:layoutNode>
    </dgm:forEach>
    <dgm:forEach name="Name21" axis="ch ch" ptType="node node" st="1 4" cnt="1 1">
      <dgm:layoutNode name="Child4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3">
        <dgm:alg type="sp"/>
        <dgm:shape xmlns:r="http://schemas.openxmlformats.org/officeDocument/2006/relationships" r:blip="">
          <dgm:adjLst/>
        </dgm:shape>
        <dgm:presOf/>
        <dgm:constrLst/>
        <dgm:forEach name="Name22" ref="accentRepeat1"/>
      </dgm:layoutNode>
    </dgm:forEach>
    <dgm:forEach name="Name23" axis="ch ch" ptType="node node" st="1 5" cnt="1 1">
      <dgm:layoutNode name="Child5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5">
        <dgm:alg type="sp"/>
        <dgm:shape xmlns:r="http://schemas.openxmlformats.org/officeDocument/2006/relationships" r:blip="">
          <dgm:adjLst/>
        </dgm:shape>
        <dgm:presOf/>
        <dgm:constrLst/>
        <dgm:forEach name="Name24" ref="accentRepeat2"/>
      </dgm:layoutNode>
      <dgm:layoutNode name="Accent16">
        <dgm:alg type="sp"/>
        <dgm:shape xmlns:r="http://schemas.openxmlformats.org/officeDocument/2006/relationships" r:blip="">
          <dgm:adjLst/>
        </dgm:shape>
        <dgm:presOf/>
        <dgm:constrLst/>
        <dgm:forEach name="Name25" ref="accentRepeat3"/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jpg>
</file>

<file path=ppt/media/image3.jpg>
</file>

<file path=ppt/media/image4.jpeg>
</file>

<file path=ppt/media/image5.jpeg>
</file>

<file path=ppt/media/image6.jpe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CCD30A-8784-439A-B430-2B51438A9FA1}" type="datetimeFigureOut">
              <a:rPr lang="en-US" smtClean="0"/>
              <a:t>9/12/2013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39DB01-3BEF-4443-A6DD-03FB916F8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1645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9DB01-3BEF-4443-A6DD-03FB916F898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678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9DB01-3BEF-4443-A6DD-03FB916F898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6690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9DB01-3BEF-4443-A6DD-03FB916F898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6768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9DB01-3BEF-4443-A6DD-03FB916F898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3047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9DB01-3BEF-4443-A6DD-03FB916F898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142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9DB01-3BEF-4443-A6DD-03FB916F8986}" type="slidenum">
              <a:rPr lang="en-US" smtClean="0">
                <a:solidFill>
                  <a:prstClr val="black"/>
                </a:solidFill>
              </a:rPr>
              <a:pPr/>
              <a:t>10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13162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9DB01-3BEF-4443-A6DD-03FB916F8986}" type="slidenum">
              <a:rPr lang="en-US" smtClean="0">
                <a:solidFill>
                  <a:prstClr val="black"/>
                </a:solidFill>
              </a:rPr>
              <a:pPr/>
              <a:t>11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89008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9DB01-3BEF-4443-A6DD-03FB916F8986}" type="slidenum">
              <a:rPr lang="en-US" smtClean="0">
                <a:solidFill>
                  <a:prstClr val="black"/>
                </a:solidFill>
              </a:rPr>
              <a:pPr/>
              <a:t>12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13601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9DB01-3BEF-4443-A6DD-03FB916F8986}" type="slidenum">
              <a:rPr lang="en-US" smtClean="0">
                <a:solidFill>
                  <a:prstClr val="black"/>
                </a:solidFill>
              </a:rPr>
              <a:pPr/>
              <a:t>13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65783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041400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E3BD-57EE-4F28-9958-9C59E7D3070B}" type="datetimeFigureOut">
              <a:rPr lang="en-US" smtClean="0"/>
              <a:t>9/12/2013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B2E6-BAC5-4507-A480-A8FBDDEB7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2817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E3BD-57EE-4F28-9958-9C59E7D3070B}" type="datetimeFigureOut">
              <a:rPr lang="en-US" smtClean="0"/>
              <a:t>9/12/2013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B2E6-BAC5-4507-A480-A8FBDDEB7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940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E3BD-57EE-4F28-9958-9C59E7D3070B}" type="datetimeFigureOut">
              <a:rPr lang="en-US" smtClean="0"/>
              <a:t>9/12/2013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B2E6-BAC5-4507-A480-A8FBDDEB7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1810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E3BD-57EE-4F28-9958-9C59E7D3070B}" type="datetimeFigureOut">
              <a:rPr lang="en-US" smtClean="0">
                <a:solidFill>
                  <a:prstClr val="black"/>
                </a:solidFill>
              </a:rPr>
              <a:pPr/>
              <a:t>9/12/2013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B2E6-BAC5-4507-A480-A8FBDDEB73B6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95636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E3BD-57EE-4F28-9958-9C59E7D3070B}" type="datetimeFigureOut">
              <a:rPr lang="en-US" smtClean="0"/>
              <a:t>9/12/2013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B2E6-BAC5-4507-A480-A8FBDDEB7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1381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62262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E3BD-57EE-4F28-9958-9C59E7D3070B}" type="datetimeFigureOut">
              <a:rPr lang="en-US" smtClean="0"/>
              <a:t>9/12/2013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B2E6-BAC5-4507-A480-A8FBDDEB7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1009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E3BD-57EE-4F28-9958-9C59E7D3070B}" type="datetimeFigureOut">
              <a:rPr lang="en-US" smtClean="0"/>
              <a:t>9/12/2013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B2E6-BAC5-4507-A480-A8FBDDEB7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5866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274638"/>
            <a:ext cx="10515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1489075"/>
            <a:ext cx="5156200" cy="641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1850" y="2193925"/>
            <a:ext cx="5156200" cy="3978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9663" y="1489075"/>
            <a:ext cx="5157787" cy="641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9663" y="2193925"/>
            <a:ext cx="5157787" cy="3978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E3BD-57EE-4F28-9958-9C59E7D3070B}" type="datetimeFigureOut">
              <a:rPr lang="en-US" smtClean="0"/>
              <a:t>9/12/2013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B2E6-BAC5-4507-A480-A8FBDDEB7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2059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E3BD-57EE-4F28-9958-9C59E7D3070B}" type="datetimeFigureOut">
              <a:rPr lang="en-US" smtClean="0"/>
              <a:t>9/12/2013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B2E6-BAC5-4507-A480-A8FBDDEB7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2770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E3BD-57EE-4F28-9958-9C59E7D3070B}" type="datetimeFigureOut">
              <a:rPr lang="en-US" smtClean="0"/>
              <a:t>9/12/2013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B2E6-BAC5-4507-A480-A8FBDDEB7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1176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101850"/>
            <a:ext cx="3932237" cy="3759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E3BD-57EE-4F28-9958-9C59E7D3070B}" type="datetimeFigureOut">
              <a:rPr lang="en-US" smtClean="0"/>
              <a:t>9/12/2013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B2E6-BAC5-4507-A480-A8FBDDEB7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282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101850"/>
            <a:ext cx="3932237" cy="3759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EE3BD-57EE-4F28-9958-9C59E7D3070B}" type="datetimeFigureOut">
              <a:rPr lang="en-US" smtClean="0"/>
              <a:t>9/12/2013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35B2E6-BAC5-4507-A480-A8FBDDEB7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0895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3EE3BD-57EE-4F28-9958-9C59E7D3070B}" type="datetimeFigureOut">
              <a:rPr lang="en-US" smtClean="0"/>
              <a:t>9/12/2013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77200" y="6356350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35B2E6-BAC5-4507-A480-A8FBDDEB7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7071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7.xml"/><Relationship Id="rId3" Type="http://schemas.openxmlformats.org/officeDocument/2006/relationships/image" Target="../media/image2.jpg"/><Relationship Id="rId7" Type="http://schemas.openxmlformats.org/officeDocument/2006/relationships/diagramColors" Target="../diagrams/colors7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diagramQuickStyle" Target="../diagrams/quickStyle7.xml"/><Relationship Id="rId5" Type="http://schemas.openxmlformats.org/officeDocument/2006/relationships/diagramLayout" Target="../diagrams/layout7.xml"/><Relationship Id="rId4" Type="http://schemas.openxmlformats.org/officeDocument/2006/relationships/diagramData" Target="../diagrams/data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7.jp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://skillsmatter.com/go/scala" TargetMode="External"/><Relationship Id="rId13" Type="http://schemas.openxmlformats.org/officeDocument/2006/relationships/hyperlink" Target="http://fpish.net/home/1/f~23" TargetMode="External"/><Relationship Id="rId3" Type="http://schemas.openxmlformats.org/officeDocument/2006/relationships/hyperlink" Target="http://fsharp.net/" TargetMode="External"/><Relationship Id="rId7" Type="http://schemas.openxmlformats.org/officeDocument/2006/relationships/hyperlink" Target="http://tryfs.net/" TargetMode="External"/><Relationship Id="rId12" Type="http://schemas.openxmlformats.org/officeDocument/2006/relationships/hyperlink" Target="http://irc.freenode.net/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tryfsharp.org/" TargetMode="External"/><Relationship Id="rId11" Type="http://schemas.openxmlformats.org/officeDocument/2006/relationships/hyperlink" Target="http://jabbr.net/" TargetMode="External"/><Relationship Id="rId5" Type="http://schemas.openxmlformats.org/officeDocument/2006/relationships/hyperlink" Target="https://github.com/ChrisMarinos/FSharpKoans" TargetMode="External"/><Relationship Id="rId10" Type="http://schemas.openxmlformats.org/officeDocument/2006/relationships/hyperlink" Target="http://en.wikibooks.org/wiki/Programming:F_Sharp" TargetMode="External"/><Relationship Id="rId4" Type="http://schemas.openxmlformats.org/officeDocument/2006/relationships/hyperlink" Target="http://fsharp3sample.codeplex.com/" TargetMode="External"/><Relationship Id="rId9" Type="http://schemas.openxmlformats.org/officeDocument/2006/relationships/hyperlink" Target="http://fssnip.net/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jp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.jp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1.jpg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image" Target="../media/image1.jpg"/><Relationship Id="rId7" Type="http://schemas.openxmlformats.org/officeDocument/2006/relationships/diagramColors" Target="../diagrams/colors5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6.xml"/><Relationship Id="rId3" Type="http://schemas.openxmlformats.org/officeDocument/2006/relationships/image" Target="../media/image1.jpg"/><Relationship Id="rId7" Type="http://schemas.openxmlformats.org/officeDocument/2006/relationships/diagramColors" Target="../diagrams/colors6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6.xml"/><Relationship Id="rId5" Type="http://schemas.openxmlformats.org/officeDocument/2006/relationships/diagramLayout" Target="../diagrams/layout6.xml"/><Relationship Id="rId4" Type="http://schemas.openxmlformats.org/officeDocument/2006/relationships/diagramData" Target="../diagrams/data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B5B0BC">
              <a:alpha val="65000"/>
            </a:srgbClr>
          </a:solidFill>
          <a:ln w="28575" cap="flat">
            <a:solidFill>
              <a:srgbClr val="515257"/>
            </a:solidFill>
          </a:ln>
        </p:spPr>
        <p:txBody>
          <a:bodyPr>
            <a:normAutofit/>
          </a:bodyPr>
          <a:lstStyle/>
          <a:p>
            <a:r>
              <a:rPr lang="en-US" sz="7800" b="1" dirty="0" smtClean="0">
                <a:solidFill>
                  <a:srgbClr val="515257"/>
                </a:solidFill>
              </a:rPr>
              <a:t>Try F#:</a:t>
            </a:r>
            <a:br>
              <a:rPr lang="en-US" sz="7800" b="1" dirty="0" smtClean="0">
                <a:solidFill>
                  <a:srgbClr val="515257"/>
                </a:solidFill>
              </a:rPr>
            </a:br>
            <a:r>
              <a:rPr lang="en-US" sz="7800" b="1" dirty="0" smtClean="0">
                <a:solidFill>
                  <a:srgbClr val="515257"/>
                </a:solidFill>
              </a:rPr>
              <a:t>From </a:t>
            </a:r>
            <a:r>
              <a:rPr lang="en-US" sz="7800" b="1" dirty="0">
                <a:solidFill>
                  <a:srgbClr val="515257"/>
                </a:solidFill>
              </a:rPr>
              <a:t>Z</a:t>
            </a:r>
            <a:r>
              <a:rPr lang="en-US" sz="7800" b="1" dirty="0" smtClean="0">
                <a:solidFill>
                  <a:srgbClr val="515257"/>
                </a:solidFill>
              </a:rPr>
              <a:t>ero to </a:t>
            </a:r>
            <a:r>
              <a:rPr lang="en-US" sz="7800" b="1" dirty="0">
                <a:solidFill>
                  <a:srgbClr val="515257"/>
                </a:solidFill>
              </a:rPr>
              <a:t>D</a:t>
            </a:r>
            <a:r>
              <a:rPr lang="en-US" sz="7800" b="1" dirty="0" smtClean="0">
                <a:solidFill>
                  <a:srgbClr val="515257"/>
                </a:solidFill>
              </a:rPr>
              <a:t>ata </a:t>
            </a:r>
            <a:r>
              <a:rPr lang="en-US" sz="7800" b="1" dirty="0">
                <a:solidFill>
                  <a:srgbClr val="515257"/>
                </a:solidFill>
              </a:rPr>
              <a:t>S</a:t>
            </a:r>
            <a:r>
              <a:rPr lang="en-US" sz="7800" b="1" dirty="0" smtClean="0">
                <a:solidFill>
                  <a:srgbClr val="515257"/>
                </a:solidFill>
              </a:rPr>
              <a:t>cience</a:t>
            </a:r>
            <a:endParaRPr lang="en-US" sz="7800" b="1" dirty="0">
              <a:solidFill>
                <a:srgbClr val="515257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993190"/>
          </a:xfrm>
          <a:solidFill>
            <a:schemeClr val="bg1">
              <a:alpha val="55000"/>
            </a:schemeClr>
          </a:solidFill>
          <a:ln w="28575">
            <a:noFill/>
          </a:ln>
        </p:spPr>
        <p:txBody>
          <a:bodyPr>
            <a:normAutofit/>
          </a:bodyPr>
          <a:lstStyle/>
          <a:p>
            <a:pPr algn="r"/>
            <a:r>
              <a:rPr lang="en-US" b="1" dirty="0">
                <a:solidFill>
                  <a:srgbClr val="5F6065"/>
                </a:solidFill>
              </a:rPr>
              <a:t>Phil </a:t>
            </a:r>
            <a:r>
              <a:rPr lang="en-US" b="1" dirty="0" err="1">
                <a:solidFill>
                  <a:srgbClr val="5F6065"/>
                </a:solidFill>
              </a:rPr>
              <a:t>Trelford</a:t>
            </a:r>
            <a:r>
              <a:rPr lang="en-US" b="1" dirty="0">
                <a:solidFill>
                  <a:srgbClr val="5F6065"/>
                </a:solidFill>
              </a:rPr>
              <a:t> </a:t>
            </a:r>
            <a:r>
              <a:rPr lang="en-US" dirty="0">
                <a:solidFill>
                  <a:srgbClr val="5F6065"/>
                </a:solidFill>
              </a:rPr>
              <a:t>|      @</a:t>
            </a:r>
            <a:r>
              <a:rPr lang="en-US" dirty="0" err="1">
                <a:solidFill>
                  <a:srgbClr val="5F6065"/>
                </a:solidFill>
              </a:rPr>
              <a:t>ptrelford</a:t>
            </a:r>
            <a:r>
              <a:rPr lang="en-US" dirty="0">
                <a:solidFill>
                  <a:srgbClr val="5F6065"/>
                </a:solidFill>
              </a:rPr>
              <a:t> | trelford.com/blog/ |      </a:t>
            </a:r>
            <a:r>
              <a:rPr lang="en-US" dirty="0" err="1">
                <a:solidFill>
                  <a:srgbClr val="5F6065"/>
                </a:solidFill>
              </a:rPr>
              <a:t>github</a:t>
            </a:r>
            <a:r>
              <a:rPr lang="en-US" dirty="0">
                <a:solidFill>
                  <a:srgbClr val="5F6065"/>
                </a:solidFill>
              </a:rPr>
              <a:t>: </a:t>
            </a:r>
            <a:r>
              <a:rPr lang="en-US" dirty="0" err="1">
                <a:solidFill>
                  <a:srgbClr val="5F6065"/>
                </a:solidFill>
              </a:rPr>
              <a:t>ptrelford</a:t>
            </a:r>
            <a:endParaRPr lang="en-US" dirty="0">
              <a:solidFill>
                <a:srgbClr val="5F6065"/>
              </a:solidFill>
            </a:endParaRPr>
          </a:p>
          <a:p>
            <a:pPr algn="r"/>
            <a:r>
              <a:rPr lang="en-US" b="1" dirty="0" smtClean="0">
                <a:solidFill>
                  <a:srgbClr val="5F6065"/>
                </a:solidFill>
              </a:rPr>
              <a:t>Rachel Reese </a:t>
            </a:r>
            <a:r>
              <a:rPr lang="en-US" dirty="0" smtClean="0">
                <a:solidFill>
                  <a:srgbClr val="5F6065"/>
                </a:solidFill>
              </a:rPr>
              <a:t>| @</a:t>
            </a:r>
            <a:r>
              <a:rPr lang="en-US" dirty="0" err="1" smtClean="0">
                <a:solidFill>
                  <a:srgbClr val="5F6065"/>
                </a:solidFill>
              </a:rPr>
              <a:t>rachelreese</a:t>
            </a:r>
            <a:r>
              <a:rPr lang="en-US" dirty="0" smtClean="0">
                <a:solidFill>
                  <a:srgbClr val="5F6065"/>
                </a:solidFill>
              </a:rPr>
              <a:t> |             rachelree.se | </a:t>
            </a:r>
            <a:r>
              <a:rPr lang="en-US" dirty="0" err="1" smtClean="0">
                <a:solidFill>
                  <a:srgbClr val="5F6065"/>
                </a:solidFill>
              </a:rPr>
              <a:t>github</a:t>
            </a:r>
            <a:r>
              <a:rPr lang="en-US" dirty="0" smtClean="0">
                <a:solidFill>
                  <a:srgbClr val="5F6065"/>
                </a:solidFill>
              </a:rPr>
              <a:t>: </a:t>
            </a:r>
            <a:r>
              <a:rPr lang="en-US" dirty="0" err="1" smtClean="0">
                <a:solidFill>
                  <a:srgbClr val="5F6065"/>
                </a:solidFill>
              </a:rPr>
              <a:t>rachelreese</a:t>
            </a:r>
            <a:endParaRPr lang="en-US" dirty="0" smtClean="0">
              <a:solidFill>
                <a:srgbClr val="5F606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833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5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838200" y="1828800"/>
            <a:ext cx="10515600" cy="4415883"/>
          </a:xfrm>
          <a:prstGeom prst="rect">
            <a:avLst/>
          </a:prstGeom>
          <a:solidFill>
            <a:srgbClr val="F6F0D8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EBC97D">
              <a:alpha val="85000"/>
            </a:srgbClr>
          </a:solidFill>
          <a:ln w="31750">
            <a:noFill/>
          </a:ln>
        </p:spPr>
        <p:txBody>
          <a:bodyPr>
            <a:normAutofit/>
          </a:bodyPr>
          <a:lstStyle/>
          <a:p>
            <a:r>
              <a:rPr lang="en-US" sz="4800" b="1" dirty="0" smtClean="0">
                <a:solidFill>
                  <a:srgbClr val="824D40"/>
                </a:solidFill>
              </a:rPr>
              <a:t>What are type providers?</a:t>
            </a:r>
            <a:endParaRPr lang="en-US" sz="4800" b="1" dirty="0">
              <a:solidFill>
                <a:srgbClr val="824D40"/>
              </a:solidFill>
            </a:endParaRPr>
          </a:p>
        </p:txBody>
      </p:sp>
      <p:sp>
        <p:nvSpPr>
          <p:cNvPr id="23" name="Text Placeholder 2"/>
          <p:cNvSpPr txBox="1">
            <a:spLocks/>
          </p:cNvSpPr>
          <p:nvPr/>
        </p:nvSpPr>
        <p:spPr>
          <a:xfrm>
            <a:off x="1525026" y="2623595"/>
            <a:ext cx="5951305" cy="853440"/>
          </a:xfrm>
          <a:prstGeom prst="rect">
            <a:avLst/>
          </a:prstGeom>
          <a:solidFill>
            <a:schemeClr val="bg1">
              <a:alpha val="75000"/>
            </a:schemeClr>
          </a:solidFill>
          <a:ln w="28575">
            <a:noFill/>
          </a:ln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b="1" dirty="0" smtClean="0">
                <a:solidFill>
                  <a:srgbClr val="824D40"/>
                </a:solidFill>
                <a:latin typeface="Calibri Light" panose="020F0302020204030204"/>
                <a:ea typeface="+mj-ea"/>
                <a:cs typeface="+mj-cs"/>
              </a:rPr>
              <a:t>A mechanism to provide types to the compiler.</a:t>
            </a:r>
            <a:endParaRPr lang="en-US" sz="2400" b="1" dirty="0">
              <a:solidFill>
                <a:srgbClr val="824D40"/>
              </a:solidFill>
              <a:latin typeface="Calibri Light" panose="020F0302020204030204"/>
              <a:ea typeface="+mj-ea"/>
              <a:cs typeface="+mj-cs"/>
            </a:endParaRPr>
          </a:p>
        </p:txBody>
      </p:sp>
      <p:pic>
        <p:nvPicPr>
          <p:cNvPr id="24" name="Picture Placeholder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8" r="2838"/>
          <a:stretch>
            <a:fillRect/>
          </a:stretch>
        </p:blipFill>
        <p:spPr>
          <a:xfrm>
            <a:off x="8163157" y="3477035"/>
            <a:ext cx="3679994" cy="290576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03140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build="p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5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836613" y="4989756"/>
            <a:ext cx="10515600" cy="1260089"/>
          </a:xfrm>
          <a:prstGeom prst="rect">
            <a:avLst/>
          </a:prstGeom>
          <a:solidFill>
            <a:srgbClr val="F6F0D8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36613" y="591040"/>
            <a:ext cx="10515600" cy="3839710"/>
          </a:xfrm>
          <a:prstGeom prst="rect">
            <a:avLst/>
          </a:prstGeom>
          <a:solidFill>
            <a:srgbClr val="EBC97D">
              <a:alpha val="85000"/>
            </a:srgbClr>
          </a:solidFill>
          <a:ln w="31750"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200" b="0" kern="1200" cap="none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3"/>
            <a:r>
              <a:rPr lang="en-US" sz="2000" dirty="0">
                <a:solidFill>
                  <a:srgbClr val="824D40"/>
                </a:solidFill>
                <a:latin typeface="Calibri Light" panose="020F0302020204030204"/>
                <a:ea typeface="+mj-ea"/>
                <a:cs typeface="+mj-cs"/>
              </a:rPr>
              <a:t>For me, part of the role of F# is about proving that statically-typed languages can play fully in the modern world of connected programming, without losing the </a:t>
            </a:r>
            <a:r>
              <a:rPr lang="en-US" sz="2000" b="1" dirty="0">
                <a:solidFill>
                  <a:srgbClr val="824D40"/>
                </a:solidFill>
                <a:latin typeface="Calibri Light" panose="020F0302020204030204"/>
                <a:ea typeface="+mj-ea"/>
                <a:cs typeface="+mj-cs"/>
              </a:rPr>
              <a:t>simplicity, elegance or tooling</a:t>
            </a:r>
            <a:r>
              <a:rPr lang="en-US" sz="2000" dirty="0">
                <a:solidFill>
                  <a:srgbClr val="824D40"/>
                </a:solidFill>
                <a:latin typeface="Calibri Light" panose="020F0302020204030204"/>
                <a:ea typeface="+mj-ea"/>
                <a:cs typeface="+mj-cs"/>
              </a:rPr>
              <a:t> that come with strong types.</a:t>
            </a:r>
            <a:br>
              <a:rPr lang="en-US" sz="2000" dirty="0">
                <a:solidFill>
                  <a:srgbClr val="824D40"/>
                </a:solidFill>
                <a:latin typeface="Calibri Light" panose="020F0302020204030204"/>
                <a:ea typeface="+mj-ea"/>
                <a:cs typeface="+mj-cs"/>
              </a:rPr>
            </a:br>
            <a:r>
              <a:rPr lang="en-US" sz="2000" dirty="0">
                <a:solidFill>
                  <a:srgbClr val="824D40"/>
                </a:solidFill>
                <a:latin typeface="Calibri Light" panose="020F0302020204030204"/>
                <a:ea typeface="+mj-ea"/>
                <a:cs typeface="+mj-cs"/>
              </a:rPr>
              <a:t/>
            </a:r>
            <a:br>
              <a:rPr lang="en-US" sz="2000" dirty="0">
                <a:solidFill>
                  <a:srgbClr val="824D40"/>
                </a:solidFill>
                <a:latin typeface="Calibri Light" panose="020F0302020204030204"/>
                <a:ea typeface="+mj-ea"/>
                <a:cs typeface="+mj-cs"/>
              </a:rPr>
            </a:br>
            <a:r>
              <a:rPr lang="en-US" sz="2000" dirty="0">
                <a:solidFill>
                  <a:srgbClr val="824D40"/>
                </a:solidFill>
                <a:latin typeface="Calibri Light" panose="020F0302020204030204"/>
                <a:ea typeface="+mj-ea"/>
                <a:cs typeface="+mj-cs"/>
              </a:rPr>
              <a:t>Type providers are an essential part of tackling this, because we can no longer ignore the </a:t>
            </a:r>
            <a:r>
              <a:rPr lang="en-US" sz="2000" b="1" dirty="0">
                <a:solidFill>
                  <a:srgbClr val="824D40"/>
                </a:solidFill>
                <a:latin typeface="Calibri Light" panose="020F0302020204030204"/>
                <a:ea typeface="+mj-ea"/>
                <a:cs typeface="+mj-cs"/>
              </a:rPr>
              <a:t>information-richness of external data sources</a:t>
            </a:r>
            <a:r>
              <a:rPr lang="en-US" sz="2000" dirty="0">
                <a:solidFill>
                  <a:srgbClr val="824D40"/>
                </a:solidFill>
                <a:latin typeface="Calibri Light" panose="020F0302020204030204"/>
                <a:ea typeface="+mj-ea"/>
                <a:cs typeface="+mj-cs"/>
              </a:rPr>
              <a:t>, and have to change language and compiler architecture to adapt.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36613" y="3839116"/>
            <a:ext cx="10515599" cy="591634"/>
          </a:xfrm>
          <a:solidFill>
            <a:srgbClr val="F6F0D8">
              <a:alpha val="85000"/>
            </a:srgbClr>
          </a:solidFill>
        </p:spPr>
        <p:txBody>
          <a:bodyPr/>
          <a:lstStyle/>
          <a:p>
            <a:r>
              <a:rPr lang="en-US" dirty="0" smtClean="0">
                <a:solidFill>
                  <a:srgbClr val="824D40"/>
                </a:solidFill>
              </a:rPr>
              <a:t>- Don </a:t>
            </a:r>
            <a:r>
              <a:rPr lang="en-US" dirty="0" err="1" smtClean="0">
                <a:solidFill>
                  <a:srgbClr val="824D40"/>
                </a:solidFill>
              </a:rPr>
              <a:t>Syme</a:t>
            </a:r>
            <a:endParaRPr lang="en-US" dirty="0">
              <a:solidFill>
                <a:srgbClr val="824D4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1295401" y="5363737"/>
            <a:ext cx="9609666" cy="512129"/>
          </a:xfrm>
        </p:spPr>
        <p:txBody>
          <a:bodyPr>
            <a:noAutofit/>
          </a:bodyPr>
          <a:lstStyle/>
          <a:p>
            <a:r>
              <a:rPr lang="en-US" sz="4800" b="1" dirty="0">
                <a:solidFill>
                  <a:srgbClr val="824D40"/>
                </a:solidFill>
                <a:latin typeface="+mj-lt"/>
                <a:ea typeface="+mj-ea"/>
                <a:cs typeface="+mj-cs"/>
              </a:rPr>
              <a:t>Why do we need them? </a:t>
            </a:r>
          </a:p>
        </p:txBody>
      </p:sp>
    </p:spTree>
    <p:extLst>
      <p:ext uri="{BB962C8B-B14F-4D97-AF65-F5344CB8AC3E}">
        <p14:creationId xmlns:p14="http://schemas.microsoft.com/office/powerpoint/2010/main" val="3514297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5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5320" y="189572"/>
            <a:ext cx="3751004" cy="5126772"/>
          </a:xfrm>
          <a:solidFill>
            <a:srgbClr val="EBC97D">
              <a:alpha val="85000"/>
            </a:srgbClr>
          </a:solidFill>
        </p:spPr>
        <p:txBody>
          <a:bodyPr>
            <a:normAutofit/>
          </a:bodyPr>
          <a:lstStyle/>
          <a:p>
            <a:r>
              <a:rPr lang="en-US" sz="4800" b="1" dirty="0">
                <a:solidFill>
                  <a:srgbClr val="824D40"/>
                </a:solidFill>
              </a:rPr>
              <a:t>Benefits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5319" y="5397190"/>
            <a:ext cx="11694183" cy="1237785"/>
          </a:xfrm>
          <a:solidFill>
            <a:srgbClr val="F6F0D8">
              <a:alpha val="85000"/>
            </a:srgbClr>
          </a:solidFill>
        </p:spPr>
        <p:txBody>
          <a:bodyPr/>
          <a:lstStyle/>
          <a:p>
            <a:r>
              <a:rPr lang="en-US" sz="2400" dirty="0">
                <a:solidFill>
                  <a:srgbClr val="824D40"/>
                </a:solidFill>
              </a:rPr>
              <a:t>“Type Providers are about replacing our conventional notion of a “library” with a provider model. This allows a type provider to project an external information source into F# and makes it easier to access diverse sources of data.”</a:t>
            </a:r>
          </a:p>
          <a:p>
            <a:endParaRPr lang="en-US" dirty="0"/>
          </a:p>
        </p:txBody>
      </p:sp>
      <p:graphicFrame>
        <p:nvGraphicFramePr>
          <p:cNvPr id="3" name="Diagram 2"/>
          <p:cNvGraphicFramePr/>
          <p:nvPr>
            <p:extLst/>
          </p:nvPr>
        </p:nvGraphicFramePr>
        <p:xfrm>
          <a:off x="4070195" y="189572"/>
          <a:ext cx="7839307" cy="51267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086390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1EEBDDF8-0139-44CF-BFBC-E6BCDCB000B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graphicEl>
                                              <a:dgm id="{1EEBDDF8-0139-44CF-BFBC-E6BCDCB000B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graphicEl>
                                              <a:dgm id="{1EEBDDF8-0139-44CF-BFBC-E6BCDCB000B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F93BABAF-46AE-4129-A2C3-78D675EB2B8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graphicEl>
                                              <a:dgm id="{F93BABAF-46AE-4129-A2C3-78D675EB2B8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graphicEl>
                                              <a:dgm id="{F93BABAF-46AE-4129-A2C3-78D675EB2B8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2FCBC024-DF14-4C91-85DE-921A6601B10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graphicEl>
                                              <a:dgm id="{2FCBC024-DF14-4C91-85DE-921A6601B10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graphicEl>
                                              <a:dgm id="{2FCBC024-DF14-4C91-85DE-921A6601B10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18AA51B2-7DC1-4D95-82D3-8F3774CF42A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graphicEl>
                                              <a:dgm id="{18AA51B2-7DC1-4D95-82D3-8F3774CF42A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graphicEl>
                                              <a:dgm id="{18AA51B2-7DC1-4D95-82D3-8F3774CF42A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847997FE-27E4-47BE-BFCC-0D3EEEB261E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graphicEl>
                                              <a:dgm id="{847997FE-27E4-47BE-BFCC-0D3EEEB261E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graphicEl>
                                              <a:dgm id="{847997FE-27E4-47BE-BFCC-0D3EEEB261E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233C0903-F667-4C4E-96F7-387931BF636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graphicEl>
                                              <a:dgm id="{233C0903-F667-4C4E-96F7-387931BF636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graphicEl>
                                              <a:dgm id="{233C0903-F667-4C4E-96F7-387931BF636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F9B2FB86-2930-4F54-9064-1384111163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graphicEl>
                                              <a:dgm id="{F9B2FB86-2930-4F54-9064-1384111163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graphicEl>
                                              <a:dgm id="{F9B2FB86-2930-4F54-9064-1384111163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Sub>
          <a:bldDgm bld="one"/>
        </p:bldSub>
      </p:bldGraphic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5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5320" y="189572"/>
            <a:ext cx="3751004" cy="5126772"/>
          </a:xfrm>
          <a:solidFill>
            <a:srgbClr val="EBC97D">
              <a:alpha val="85000"/>
            </a:srgbClr>
          </a:solidFill>
        </p:spPr>
        <p:txBody>
          <a:bodyPr>
            <a:normAutofit/>
          </a:bodyPr>
          <a:lstStyle/>
          <a:p>
            <a:r>
              <a:rPr lang="en-US" sz="4800" b="1" dirty="0" smtClean="0">
                <a:solidFill>
                  <a:srgbClr val="824D40"/>
                </a:solidFill>
              </a:rPr>
              <a:t>Demo</a:t>
            </a:r>
            <a:endParaRPr lang="en-US" sz="4800" b="1" dirty="0">
              <a:solidFill>
                <a:srgbClr val="824D4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5319" y="5397190"/>
            <a:ext cx="11694183" cy="1237785"/>
          </a:xfrm>
          <a:solidFill>
            <a:srgbClr val="F6F0D8">
              <a:alpha val="85000"/>
            </a:srgbClr>
          </a:solidFill>
        </p:spPr>
        <p:txBody>
          <a:bodyPr/>
          <a:lstStyle/>
          <a:p>
            <a:pPr lvl="0" algn="r"/>
            <a:r>
              <a:rPr lang="en-US" sz="2400" b="1" dirty="0" smtClean="0">
                <a:solidFill>
                  <a:srgbClr val="824D40"/>
                </a:solidFill>
                <a:latin typeface="Calibri Light" panose="020F0302020204030204"/>
                <a:ea typeface="+mj-ea"/>
                <a:cs typeface="+mj-cs"/>
              </a:rPr>
              <a:t>WSDL Mash-up</a:t>
            </a:r>
          </a:p>
          <a:p>
            <a:pPr lvl="0" algn="r"/>
            <a:r>
              <a:rPr lang="en-US" sz="2400" b="1" dirty="0" smtClean="0">
                <a:solidFill>
                  <a:srgbClr val="824D40"/>
                </a:solidFill>
                <a:latin typeface="Calibri Light" panose="020F0302020204030204"/>
                <a:ea typeface="+mj-ea"/>
                <a:cs typeface="+mj-cs"/>
              </a:rPr>
              <a:t>Using </a:t>
            </a:r>
            <a:r>
              <a:rPr lang="en-US" sz="2400" b="1" dirty="0">
                <a:solidFill>
                  <a:srgbClr val="824D40"/>
                </a:solidFill>
                <a:latin typeface="Calibri Light" panose="020F0302020204030204"/>
                <a:ea typeface="+mj-ea"/>
                <a:cs typeface="+mj-cs"/>
              </a:rPr>
              <a:t>F# to visualize World Bank data in R</a:t>
            </a:r>
          </a:p>
          <a:p>
            <a:endParaRPr lang="en-US" dirty="0">
              <a:solidFill>
                <a:srgbClr val="824D40"/>
              </a:solidFill>
            </a:endParaRPr>
          </a:p>
        </p:txBody>
      </p:sp>
      <p:pic>
        <p:nvPicPr>
          <p:cNvPr id="7" name="Picture Placeholder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" t="-3534" r="-469" b="-3532"/>
          <a:stretch/>
        </p:blipFill>
        <p:spPr>
          <a:xfrm>
            <a:off x="4854380" y="0"/>
            <a:ext cx="6184680" cy="5631431"/>
          </a:xfrm>
          <a:prstGeom prst="rect">
            <a:avLst/>
          </a:prstGeom>
          <a:ln w="57150" cmpd="thickThin">
            <a:noFill/>
            <a:miter lim="800000"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641978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5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B5B0BC">
              <a:alpha val="65000"/>
            </a:srgbClr>
          </a:solidFill>
          <a:ln w="28575" cap="flat">
            <a:solidFill>
              <a:srgbClr val="515257"/>
            </a:solidFill>
          </a:ln>
        </p:spPr>
        <p:txBody>
          <a:bodyPr>
            <a:normAutofit/>
          </a:bodyPr>
          <a:lstStyle/>
          <a:p>
            <a:r>
              <a:rPr lang="en-US" sz="7800" b="1" dirty="0">
                <a:solidFill>
                  <a:srgbClr val="515257"/>
                </a:solidFill>
              </a:rPr>
              <a:t>Set </a:t>
            </a:r>
            <a:r>
              <a:rPr lang="en-US" sz="7800" b="1" dirty="0" smtClean="0">
                <a:solidFill>
                  <a:srgbClr val="515257"/>
                </a:solidFill>
              </a:rPr>
              <a:t>3: Data Science</a:t>
            </a:r>
            <a:endParaRPr lang="en-US" sz="7800" b="1" dirty="0">
              <a:solidFill>
                <a:srgbClr val="515257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415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tile tx="0" ty="0" sx="100000" sy="100000" flip="none" algn="b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B5B0BC">
              <a:alpha val="80000"/>
            </a:srgbClr>
          </a:solidFill>
        </p:spPr>
        <p:txBody>
          <a:bodyPr>
            <a:normAutofit/>
          </a:bodyPr>
          <a:lstStyle/>
          <a:p>
            <a:r>
              <a:rPr lang="en-US" sz="7800" b="1" dirty="0" smtClean="0">
                <a:solidFill>
                  <a:srgbClr val="353433"/>
                </a:solidFill>
              </a:rPr>
              <a:t>Challenge!</a:t>
            </a:r>
            <a:endParaRPr lang="en-US" sz="7800" b="1" dirty="0">
              <a:solidFill>
                <a:srgbClr val="353433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solidFill>
            <a:schemeClr val="bg1">
              <a:alpha val="85000"/>
            </a:schemeClr>
          </a:solidFill>
        </p:spPr>
        <p:txBody>
          <a:bodyPr/>
          <a:lstStyle/>
          <a:p>
            <a:pPr lvl="0"/>
            <a:r>
              <a:rPr lang="en-US" dirty="0" smtClean="0">
                <a:solidFill>
                  <a:srgbClr val="515257"/>
                </a:solidFill>
              </a:rPr>
              <a:t>Use tryfsharp.org/Create to find the name of the country with the max gasoline price in 2010.</a:t>
            </a:r>
          </a:p>
          <a:p>
            <a:pPr lvl="0"/>
            <a:r>
              <a:rPr lang="en-US" dirty="0" smtClean="0">
                <a:solidFill>
                  <a:srgbClr val="515257"/>
                </a:solidFill>
              </a:rPr>
              <a:t>Bonus: Graph the top 10 countries in that list with a bar or column chart. </a:t>
            </a:r>
            <a:endParaRPr lang="en-US" dirty="0">
              <a:solidFill>
                <a:srgbClr val="51525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0465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5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B5B0BC">
              <a:alpha val="65000"/>
            </a:srgbClr>
          </a:solidFill>
          <a:ln w="28575" cap="flat">
            <a:solidFill>
              <a:srgbClr val="515257"/>
            </a:solidFill>
          </a:ln>
        </p:spPr>
        <p:txBody>
          <a:bodyPr>
            <a:normAutofit/>
          </a:bodyPr>
          <a:lstStyle/>
          <a:p>
            <a:r>
              <a:rPr lang="en-US" sz="7800" b="1" dirty="0" smtClean="0">
                <a:solidFill>
                  <a:srgbClr val="515257"/>
                </a:solidFill>
              </a:rPr>
              <a:t>Additional Resources</a:t>
            </a:r>
            <a:endParaRPr lang="en-US" sz="7800" b="1" dirty="0">
              <a:solidFill>
                <a:srgbClr val="515257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solidFill>
            <a:schemeClr val="bg1">
              <a:alpha val="65000"/>
            </a:schemeClr>
          </a:solidFill>
        </p:spPr>
        <p:txBody>
          <a:bodyPr>
            <a:normAutofit lnSpcReduction="10000"/>
          </a:bodyPr>
          <a:lstStyle/>
          <a:p>
            <a:pPr marL="342900" indent="-342900"/>
            <a:r>
              <a:rPr lang="en-US" dirty="0">
                <a:solidFill>
                  <a:srgbClr val="515257"/>
                </a:solidFill>
              </a:rPr>
              <a:t>MSDN F# home: </a:t>
            </a:r>
            <a:r>
              <a:rPr lang="en-US" dirty="0">
                <a:solidFill>
                  <a:srgbClr val="515257"/>
                </a:solidFill>
                <a:hlinkClick r:id="rId3"/>
              </a:rPr>
              <a:t>http://fsharp.net</a:t>
            </a:r>
            <a:r>
              <a:rPr lang="en-US" dirty="0">
                <a:solidFill>
                  <a:srgbClr val="515257"/>
                </a:solidFill>
              </a:rPr>
              <a:t> </a:t>
            </a:r>
          </a:p>
          <a:p>
            <a:pPr marL="342900" indent="-342900"/>
            <a:r>
              <a:rPr lang="en-US" dirty="0">
                <a:solidFill>
                  <a:srgbClr val="515257"/>
                </a:solidFill>
              </a:rPr>
              <a:t>F# 3 Sample Pack: </a:t>
            </a:r>
            <a:r>
              <a:rPr lang="en-US" dirty="0">
                <a:solidFill>
                  <a:srgbClr val="515257"/>
                </a:solidFill>
                <a:hlinkClick r:id="rId4"/>
              </a:rPr>
              <a:t>F# 3.0 Sample Pack</a:t>
            </a:r>
            <a:endParaRPr lang="en-US" dirty="0">
              <a:solidFill>
                <a:srgbClr val="515257"/>
              </a:solidFill>
            </a:endParaRPr>
          </a:p>
          <a:p>
            <a:pPr marL="342900" indent="-342900"/>
            <a:r>
              <a:rPr lang="en-US" dirty="0">
                <a:solidFill>
                  <a:srgbClr val="515257"/>
                </a:solidFill>
              </a:rPr>
              <a:t>F# </a:t>
            </a:r>
            <a:r>
              <a:rPr lang="en-US" dirty="0" err="1">
                <a:solidFill>
                  <a:srgbClr val="515257"/>
                </a:solidFill>
              </a:rPr>
              <a:t>Koans</a:t>
            </a:r>
            <a:r>
              <a:rPr lang="en-US" dirty="0">
                <a:solidFill>
                  <a:srgbClr val="515257"/>
                </a:solidFill>
              </a:rPr>
              <a:t>: </a:t>
            </a:r>
            <a:r>
              <a:rPr lang="en-US" dirty="0">
                <a:solidFill>
                  <a:srgbClr val="515257"/>
                </a:solidFill>
                <a:hlinkClick r:id="rId5"/>
              </a:rPr>
              <a:t>https://github.com/ChrisMarinos/FSharpKoans</a:t>
            </a:r>
            <a:endParaRPr lang="en-US" dirty="0">
              <a:solidFill>
                <a:srgbClr val="515257"/>
              </a:solidFill>
            </a:endParaRPr>
          </a:p>
          <a:p>
            <a:pPr marL="342900" indent="-342900"/>
            <a:r>
              <a:rPr lang="en-US" dirty="0">
                <a:solidFill>
                  <a:srgbClr val="515257"/>
                </a:solidFill>
              </a:rPr>
              <a:t>Try F#: </a:t>
            </a:r>
            <a:r>
              <a:rPr lang="en-US" dirty="0">
                <a:solidFill>
                  <a:srgbClr val="515257"/>
                </a:solidFill>
                <a:hlinkClick r:id="rId6"/>
              </a:rPr>
              <a:t>http://www.tryfsharp.org</a:t>
            </a:r>
            <a:r>
              <a:rPr lang="en-US" dirty="0">
                <a:solidFill>
                  <a:srgbClr val="515257"/>
                </a:solidFill>
              </a:rPr>
              <a:t> or </a:t>
            </a:r>
            <a:r>
              <a:rPr lang="en-US" dirty="0">
                <a:solidFill>
                  <a:srgbClr val="515257"/>
                </a:solidFill>
                <a:hlinkClick r:id="rId7"/>
              </a:rPr>
              <a:t>http://tryfs.net/</a:t>
            </a:r>
            <a:r>
              <a:rPr lang="en-US" dirty="0">
                <a:solidFill>
                  <a:srgbClr val="515257"/>
                </a:solidFill>
              </a:rPr>
              <a:t> </a:t>
            </a:r>
          </a:p>
          <a:p>
            <a:pPr marL="342900" indent="-342900"/>
            <a:r>
              <a:rPr lang="en-US" dirty="0">
                <a:solidFill>
                  <a:srgbClr val="515257"/>
                </a:solidFill>
              </a:rPr>
              <a:t>Skills Matter: </a:t>
            </a:r>
            <a:r>
              <a:rPr lang="en-US" dirty="0">
                <a:solidFill>
                  <a:srgbClr val="515257"/>
                </a:solidFill>
                <a:hlinkClick r:id="rId8"/>
              </a:rPr>
              <a:t>http://skillsmatter.com/go/scala</a:t>
            </a:r>
            <a:r>
              <a:rPr lang="en-US" dirty="0">
                <a:solidFill>
                  <a:srgbClr val="515257"/>
                </a:solidFill>
              </a:rPr>
              <a:t> </a:t>
            </a:r>
          </a:p>
          <a:p>
            <a:pPr marL="342900" indent="-342900"/>
            <a:r>
              <a:rPr lang="en-US" dirty="0">
                <a:solidFill>
                  <a:srgbClr val="515257"/>
                </a:solidFill>
              </a:rPr>
              <a:t>Community contributed samples: </a:t>
            </a:r>
            <a:r>
              <a:rPr lang="en-US" dirty="0">
                <a:solidFill>
                  <a:srgbClr val="515257"/>
                </a:solidFill>
                <a:hlinkClick r:id="rId9"/>
              </a:rPr>
              <a:t>http://fssnip.net/</a:t>
            </a:r>
            <a:r>
              <a:rPr lang="en-US" dirty="0">
                <a:solidFill>
                  <a:srgbClr val="515257"/>
                </a:solidFill>
              </a:rPr>
              <a:t> </a:t>
            </a:r>
          </a:p>
          <a:p>
            <a:pPr marL="342900" indent="-342900"/>
            <a:r>
              <a:rPr lang="en-US" dirty="0" err="1">
                <a:solidFill>
                  <a:srgbClr val="515257"/>
                </a:solidFill>
              </a:rPr>
              <a:t>Wikibook</a:t>
            </a:r>
            <a:r>
              <a:rPr lang="en-US" dirty="0">
                <a:solidFill>
                  <a:srgbClr val="515257"/>
                </a:solidFill>
              </a:rPr>
              <a:t>: </a:t>
            </a:r>
            <a:r>
              <a:rPr lang="en-US" dirty="0">
                <a:solidFill>
                  <a:srgbClr val="515257"/>
                </a:solidFill>
                <a:hlinkClick r:id="rId10"/>
              </a:rPr>
              <a:t>http://en.wikibooks.org/wiki/Programming:F_Sharp</a:t>
            </a:r>
            <a:endParaRPr lang="en-US" dirty="0">
              <a:solidFill>
                <a:srgbClr val="515257"/>
              </a:solidFill>
            </a:endParaRPr>
          </a:p>
          <a:p>
            <a:pPr marL="342900" indent="-342900"/>
            <a:r>
              <a:rPr lang="en-US" dirty="0">
                <a:solidFill>
                  <a:srgbClr val="515257"/>
                </a:solidFill>
              </a:rPr>
              <a:t>Chat rooms: </a:t>
            </a:r>
            <a:r>
              <a:rPr lang="en-US" dirty="0">
                <a:solidFill>
                  <a:srgbClr val="515257"/>
                </a:solidFill>
                <a:hlinkClick r:id="rId11"/>
              </a:rPr>
              <a:t>http://jabbr.net/</a:t>
            </a:r>
            <a:r>
              <a:rPr lang="en-US" dirty="0">
                <a:solidFill>
                  <a:srgbClr val="515257"/>
                </a:solidFill>
              </a:rPr>
              <a:t> or </a:t>
            </a:r>
            <a:r>
              <a:rPr lang="en-US" dirty="0">
                <a:solidFill>
                  <a:srgbClr val="515257"/>
                </a:solidFill>
                <a:hlinkClick r:id="rId12"/>
              </a:rPr>
              <a:t>http://irc.freenode.net</a:t>
            </a:r>
            <a:r>
              <a:rPr lang="en-US" dirty="0">
                <a:solidFill>
                  <a:srgbClr val="515257"/>
                </a:solidFill>
              </a:rPr>
              <a:t> </a:t>
            </a:r>
          </a:p>
          <a:p>
            <a:pPr marL="342900" indent="-342900"/>
            <a:r>
              <a:rPr lang="en-US" dirty="0" err="1">
                <a:solidFill>
                  <a:srgbClr val="515257"/>
                </a:solidFill>
              </a:rPr>
              <a:t>FPish</a:t>
            </a:r>
            <a:r>
              <a:rPr lang="en-US" dirty="0">
                <a:solidFill>
                  <a:srgbClr val="515257"/>
                </a:solidFill>
              </a:rPr>
              <a:t>: </a:t>
            </a:r>
            <a:r>
              <a:rPr lang="en-US" dirty="0">
                <a:solidFill>
                  <a:srgbClr val="515257"/>
                </a:solidFill>
                <a:hlinkClick r:id="rId13"/>
              </a:rPr>
              <a:t>http://fpish.net/home/1/f~23</a:t>
            </a:r>
            <a:r>
              <a:rPr lang="en-US" dirty="0">
                <a:solidFill>
                  <a:srgbClr val="515257"/>
                </a:solidFill>
              </a:rPr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4972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B5B0BC">
              <a:alpha val="65000"/>
            </a:srgbClr>
          </a:solidFill>
          <a:ln w="28575" cap="flat">
            <a:solidFill>
              <a:srgbClr val="515257"/>
            </a:solidFill>
          </a:ln>
        </p:spPr>
        <p:txBody>
          <a:bodyPr>
            <a:normAutofit/>
          </a:bodyPr>
          <a:lstStyle/>
          <a:p>
            <a:r>
              <a:rPr lang="en-US" sz="7800" b="1" dirty="0" smtClean="0">
                <a:solidFill>
                  <a:srgbClr val="515257"/>
                </a:solidFill>
              </a:rPr>
              <a:t>Try F#:</a:t>
            </a:r>
            <a:br>
              <a:rPr lang="en-US" sz="7800" b="1" dirty="0" smtClean="0">
                <a:solidFill>
                  <a:srgbClr val="515257"/>
                </a:solidFill>
              </a:rPr>
            </a:br>
            <a:r>
              <a:rPr lang="en-US" sz="7800" b="1" dirty="0" smtClean="0">
                <a:solidFill>
                  <a:srgbClr val="515257"/>
                </a:solidFill>
              </a:rPr>
              <a:t>From </a:t>
            </a:r>
            <a:r>
              <a:rPr lang="en-US" sz="7800" b="1" dirty="0">
                <a:solidFill>
                  <a:srgbClr val="515257"/>
                </a:solidFill>
              </a:rPr>
              <a:t>Z</a:t>
            </a:r>
            <a:r>
              <a:rPr lang="en-US" sz="7800" b="1" dirty="0" smtClean="0">
                <a:solidFill>
                  <a:srgbClr val="515257"/>
                </a:solidFill>
              </a:rPr>
              <a:t>ero to </a:t>
            </a:r>
            <a:r>
              <a:rPr lang="en-US" sz="7800" b="1" dirty="0">
                <a:solidFill>
                  <a:srgbClr val="515257"/>
                </a:solidFill>
              </a:rPr>
              <a:t>D</a:t>
            </a:r>
            <a:r>
              <a:rPr lang="en-US" sz="7800" b="1" dirty="0" smtClean="0">
                <a:solidFill>
                  <a:srgbClr val="515257"/>
                </a:solidFill>
              </a:rPr>
              <a:t>ata </a:t>
            </a:r>
            <a:r>
              <a:rPr lang="en-US" sz="7800" b="1" dirty="0">
                <a:solidFill>
                  <a:srgbClr val="515257"/>
                </a:solidFill>
              </a:rPr>
              <a:t>S</a:t>
            </a:r>
            <a:r>
              <a:rPr lang="en-US" sz="7800" b="1" dirty="0" smtClean="0">
                <a:solidFill>
                  <a:srgbClr val="515257"/>
                </a:solidFill>
              </a:rPr>
              <a:t>cience</a:t>
            </a:r>
            <a:endParaRPr lang="en-US" sz="7800" b="1" dirty="0">
              <a:solidFill>
                <a:srgbClr val="515257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484342"/>
          </a:xfrm>
          <a:solidFill>
            <a:schemeClr val="bg1">
              <a:alpha val="55000"/>
            </a:schemeClr>
          </a:solidFill>
          <a:ln w="28575">
            <a:noFill/>
          </a:ln>
        </p:spPr>
        <p:txBody>
          <a:bodyPr>
            <a:normAutofit/>
          </a:bodyPr>
          <a:lstStyle/>
          <a:p>
            <a:pPr algn="r"/>
            <a:r>
              <a:rPr lang="en-US" dirty="0" smtClean="0">
                <a:solidFill>
                  <a:srgbClr val="5F6065"/>
                </a:solidFill>
              </a:rPr>
              <a:t>Rachel Reese | @</a:t>
            </a:r>
            <a:r>
              <a:rPr lang="en-US" dirty="0" err="1" smtClean="0">
                <a:solidFill>
                  <a:srgbClr val="5F6065"/>
                </a:solidFill>
              </a:rPr>
              <a:t>rachelreese</a:t>
            </a:r>
            <a:r>
              <a:rPr lang="en-US" dirty="0" smtClean="0">
                <a:solidFill>
                  <a:srgbClr val="5F6065"/>
                </a:solidFill>
              </a:rPr>
              <a:t> | rachelree.se | </a:t>
            </a:r>
            <a:r>
              <a:rPr lang="en-US" dirty="0" err="1" smtClean="0">
                <a:solidFill>
                  <a:srgbClr val="5F6065"/>
                </a:solidFill>
              </a:rPr>
              <a:t>github</a:t>
            </a:r>
            <a:r>
              <a:rPr lang="en-US" dirty="0" smtClean="0">
                <a:solidFill>
                  <a:srgbClr val="5F6065"/>
                </a:solidFill>
              </a:rPr>
              <a:t>: </a:t>
            </a:r>
            <a:r>
              <a:rPr lang="en-US" dirty="0" err="1" smtClean="0">
                <a:solidFill>
                  <a:srgbClr val="5F6065"/>
                </a:solidFill>
              </a:rPr>
              <a:t>rachelreese</a:t>
            </a:r>
            <a:endParaRPr lang="en-US" dirty="0">
              <a:solidFill>
                <a:srgbClr val="5F606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6820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5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B5B0BC">
              <a:alpha val="65000"/>
            </a:srgbClr>
          </a:solidFill>
          <a:ln w="28575" cap="flat">
            <a:solidFill>
              <a:srgbClr val="515257"/>
            </a:solidFill>
          </a:ln>
        </p:spPr>
        <p:txBody>
          <a:bodyPr>
            <a:normAutofit/>
          </a:bodyPr>
          <a:lstStyle/>
          <a:p>
            <a:r>
              <a:rPr lang="en-US" sz="7800" b="1" dirty="0">
                <a:solidFill>
                  <a:srgbClr val="515257"/>
                </a:solidFill>
              </a:rPr>
              <a:t>Agenda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1485024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942274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5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B5B0BC">
              <a:alpha val="65000"/>
            </a:srgbClr>
          </a:solidFill>
          <a:ln w="28575" cap="flat">
            <a:solidFill>
              <a:srgbClr val="515257"/>
            </a:solidFill>
          </a:ln>
        </p:spPr>
        <p:txBody>
          <a:bodyPr>
            <a:normAutofit/>
          </a:bodyPr>
          <a:lstStyle/>
          <a:p>
            <a:r>
              <a:rPr lang="en-US" sz="7800" b="1" dirty="0" smtClean="0">
                <a:solidFill>
                  <a:srgbClr val="515257"/>
                </a:solidFill>
              </a:rPr>
              <a:t>Set up</a:t>
            </a:r>
            <a:endParaRPr lang="en-US" sz="7800" b="1" dirty="0">
              <a:solidFill>
                <a:srgbClr val="515257"/>
              </a:solidFill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6518962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856324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E22575C-3993-43ED-AE8B-58A82AD1531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graphicEl>
                                              <a:dgm id="{2E22575C-3993-43ED-AE8B-58A82AD1531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graphicEl>
                                              <a:dgm id="{2E22575C-3993-43ED-AE8B-58A82AD1531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graphicEl>
                                              <a:dgm id="{2E22575C-3993-43ED-AE8B-58A82AD1531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2FB9D7D-F361-486C-B949-A2A665E20B6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graphicEl>
                                              <a:dgm id="{D2FB9D7D-F361-486C-B949-A2A665E20B6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>
                                            <p:graphicEl>
                                              <a:dgm id="{D2FB9D7D-F361-486C-B949-A2A665E20B6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>
                                            <p:graphicEl>
                                              <a:dgm id="{D2FB9D7D-F361-486C-B949-A2A665E20B6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167D13F-FBB3-47DD-BDFC-1F22C94169B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>
                                            <p:graphicEl>
                                              <a:dgm id="{2167D13F-FBB3-47DD-BDFC-1F22C94169B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>
                                            <p:graphicEl>
                                              <a:dgm id="{2167D13F-FBB3-47DD-BDFC-1F22C94169B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>
                                            <p:graphicEl>
                                              <a:dgm id="{2167D13F-FBB3-47DD-BDFC-1F22C94169B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D6A7855-20D7-4FA1-88AD-86D0FE11338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4">
                                            <p:graphicEl>
                                              <a:dgm id="{8D6A7855-20D7-4FA1-88AD-86D0FE11338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>
                                            <p:graphicEl>
                                              <a:dgm id="{8D6A7855-20D7-4FA1-88AD-86D0FE11338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">
                                            <p:graphicEl>
                                              <a:dgm id="{8D6A7855-20D7-4FA1-88AD-86D0FE11338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7967DB7-DFA1-4879-ADBC-5D4E7CBA2E4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4">
                                            <p:graphicEl>
                                              <a:dgm id="{27967DB7-DFA1-4879-ADBC-5D4E7CBA2E4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>
                                            <p:graphicEl>
                                              <a:dgm id="{27967DB7-DFA1-4879-ADBC-5D4E7CBA2E4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">
                                            <p:graphicEl>
                                              <a:dgm id="{27967DB7-DFA1-4879-ADBC-5D4E7CBA2E4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76B258F-4429-4B0E-A800-50DFCBACE29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4">
                                            <p:graphicEl>
                                              <a:dgm id="{476B258F-4429-4B0E-A800-50DFCBACE29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>
                                            <p:graphicEl>
                                              <a:dgm id="{476B258F-4429-4B0E-A800-50DFCBACE29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">
                                            <p:graphicEl>
                                              <a:dgm id="{476B258F-4429-4B0E-A800-50DFCBACE29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93AA29A-6E1D-4EC2-8161-F875D60CDB5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4">
                                            <p:graphicEl>
                                              <a:dgm id="{893AA29A-6E1D-4EC2-8161-F875D60CDB5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4">
                                            <p:graphicEl>
                                              <a:dgm id="{893AA29A-6E1D-4EC2-8161-F875D60CDB5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">
                                            <p:graphicEl>
                                              <a:dgm id="{893AA29A-6E1D-4EC2-8161-F875D60CDB5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3">
            <a:alphaModFix amt="65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B5B0BC">
              <a:alpha val="65000"/>
            </a:srgbClr>
          </a:solidFill>
          <a:ln w="28575" cap="flat">
            <a:solidFill>
              <a:srgbClr val="515257"/>
            </a:solidFill>
          </a:ln>
        </p:spPr>
        <p:txBody>
          <a:bodyPr>
            <a:normAutofit/>
          </a:bodyPr>
          <a:lstStyle/>
          <a:p>
            <a:r>
              <a:rPr lang="en-US" sz="7800" b="1" dirty="0" smtClean="0">
                <a:solidFill>
                  <a:srgbClr val="515257"/>
                </a:solidFill>
              </a:rPr>
              <a:t>Why F#?</a:t>
            </a:r>
            <a:endParaRPr lang="en-US" sz="7800" b="1" dirty="0">
              <a:solidFill>
                <a:srgbClr val="515257"/>
              </a:solidFill>
            </a:endParaRP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4514675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560704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F71734E-0112-4C74-8697-E167FE19EBE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CF71734E-0112-4C74-8697-E167FE19EBE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69E5792E-AE7D-4C3F-8F80-D69B17F2C50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graphicEl>
                                              <a:dgm id="{69E5792E-AE7D-4C3F-8F80-D69B17F2C50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67275221-4D8D-4761-A82E-2822AB297F0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graphicEl>
                                              <a:dgm id="{67275221-4D8D-4761-A82E-2822AB297F0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7AE6E2E-8A1C-4D7D-A70C-A82E1FC994F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graphicEl>
                                              <a:dgm id="{D7AE6E2E-8A1C-4D7D-A70C-A82E1FC994F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63E1BB71-70C4-4FBE-B9B8-5A4A54421B9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graphicEl>
                                              <a:dgm id="{63E1BB71-70C4-4FBE-B9B8-5A4A54421B9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177FBDF-89F4-423E-AB4A-CFB55E72366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graphicEl>
                                              <a:dgm id="{7177FBDF-89F4-423E-AB4A-CFB55E72366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2C23A53-82B3-4B5F-BE2B-1D014AB17F3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graphicEl>
                                              <a:dgm id="{E2C23A53-82B3-4B5F-BE2B-1D014AB17F3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77A6DCC-6ED5-432E-BEB6-1C3C64DF5EC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>
                                            <p:graphicEl>
                                              <a:dgm id="{477A6DCC-6ED5-432E-BEB6-1C3C64DF5EC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9FFE019-BA60-4560-8C7F-C76F692CDD0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>
                                            <p:graphicEl>
                                              <a:dgm id="{F9FFE019-BA60-4560-8C7F-C76F692CDD0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BDC7A04-2BDE-4A47-B400-9A13AAA58E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">
                                            <p:graphicEl>
                                              <a:dgm id="{4BDC7A04-2BDE-4A47-B400-9A13AAA58E3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1FFBD17-D0D7-4E2C-9AE8-F26A2E92FE9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">
                                            <p:graphicEl>
                                              <a:dgm id="{01FFBD17-D0D7-4E2C-9AE8-F26A2E92FE9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0560F1D-9512-4BC8-B146-684B52D6A6B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">
                                            <p:graphicEl>
                                              <a:dgm id="{A0560F1D-9512-4BC8-B146-684B52D6A6B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8D8E9C7-B5E6-4581-813F-221BCB6DCD5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">
                                            <p:graphicEl>
                                              <a:dgm id="{F8D8E9C7-B5E6-4581-813F-221BCB6DCD5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EB84720-6748-4BA5-9B02-DF7036B63DA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5">
                                            <p:graphicEl>
                                              <a:dgm id="{AEB84720-6748-4BA5-9B02-DF7036B63DA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DDDB4FF-DFFA-4504-BDDA-BDBA30051FD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">
                                            <p:graphicEl>
                                              <a:dgm id="{2DDDB4FF-DFFA-4504-BDDA-BDBA30051FD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E6E2321-1C51-4FDC-96C3-22CDE8E7125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5">
                                            <p:graphicEl>
                                              <a:dgm id="{CE6E2321-1C51-4FDC-96C3-22CDE8E7125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C406BCB-8AD9-4F39-86A0-58EF71ED4A4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5">
                                            <p:graphicEl>
                                              <a:dgm id="{BC406BCB-8AD9-4F39-86A0-58EF71ED4A4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E5964A7-DAA8-4325-85EA-C6B42DEC5CA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5">
                                            <p:graphicEl>
                                              <a:dgm id="{AE5964A7-DAA8-4325-85EA-C6B42DEC5CA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5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B5B0BC">
              <a:alpha val="65000"/>
            </a:srgbClr>
          </a:solidFill>
          <a:ln w="28575" cap="flat">
            <a:solidFill>
              <a:srgbClr val="515257"/>
            </a:solidFill>
          </a:ln>
        </p:spPr>
        <p:txBody>
          <a:bodyPr>
            <a:normAutofit/>
          </a:bodyPr>
          <a:lstStyle/>
          <a:p>
            <a:r>
              <a:rPr lang="en-US" sz="7800" b="1" dirty="0">
                <a:solidFill>
                  <a:srgbClr val="515257"/>
                </a:solidFill>
              </a:rPr>
              <a:t>Set 1: </a:t>
            </a:r>
            <a:r>
              <a:rPr lang="en-US" sz="7800" b="1" dirty="0" smtClean="0">
                <a:solidFill>
                  <a:srgbClr val="515257"/>
                </a:solidFill>
              </a:rPr>
              <a:t>Getting Started</a:t>
            </a:r>
            <a:endParaRPr lang="en-US" sz="7800" b="1" dirty="0">
              <a:solidFill>
                <a:srgbClr val="515257"/>
              </a:solidFill>
            </a:endParaRP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11021961"/>
              </p:ext>
            </p:extLst>
          </p:nvPr>
        </p:nvGraphicFramePr>
        <p:xfrm>
          <a:off x="838200" y="1825625"/>
          <a:ext cx="10515600" cy="46755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010257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5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B5B0BC">
              <a:alpha val="65000"/>
            </a:srgbClr>
          </a:solidFill>
          <a:ln w="28575" cap="flat">
            <a:solidFill>
              <a:srgbClr val="515257"/>
            </a:solidFill>
          </a:ln>
        </p:spPr>
        <p:txBody>
          <a:bodyPr>
            <a:normAutofit/>
          </a:bodyPr>
          <a:lstStyle/>
          <a:p>
            <a:r>
              <a:rPr lang="en-US" sz="7800" b="1" dirty="0">
                <a:solidFill>
                  <a:srgbClr val="515257"/>
                </a:solidFill>
              </a:rPr>
              <a:t>Set 2</a:t>
            </a:r>
            <a:r>
              <a:rPr lang="en-US" sz="7800" b="1" dirty="0" smtClean="0">
                <a:solidFill>
                  <a:srgbClr val="515257"/>
                </a:solidFill>
              </a:rPr>
              <a:t>: Data Visualization</a:t>
            </a:r>
            <a:endParaRPr lang="en-US" sz="7800" b="1" dirty="0">
              <a:solidFill>
                <a:srgbClr val="515257"/>
              </a:solidFill>
            </a:endParaRP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71063650"/>
              </p:ext>
            </p:extLst>
          </p:nvPr>
        </p:nvGraphicFramePr>
        <p:xfrm>
          <a:off x="838200" y="1825625"/>
          <a:ext cx="10515600" cy="46755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900756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5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B5B0BC">
              <a:alpha val="65000"/>
            </a:srgbClr>
          </a:solidFill>
          <a:ln w="28575" cap="flat">
            <a:solidFill>
              <a:srgbClr val="515257"/>
            </a:solidFill>
          </a:ln>
        </p:spPr>
        <p:txBody>
          <a:bodyPr>
            <a:normAutofit/>
          </a:bodyPr>
          <a:lstStyle/>
          <a:p>
            <a:r>
              <a:rPr lang="en-US" sz="7800" b="1" dirty="0" smtClean="0">
                <a:solidFill>
                  <a:srgbClr val="515257"/>
                </a:solidFill>
              </a:rPr>
              <a:t>Break</a:t>
            </a:r>
            <a:endParaRPr lang="en-US" sz="7800" b="1" dirty="0">
              <a:solidFill>
                <a:srgbClr val="515257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247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5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B5B0BC">
              <a:alpha val="65000"/>
            </a:srgbClr>
          </a:solidFill>
          <a:ln w="28575" cap="flat">
            <a:solidFill>
              <a:srgbClr val="515257"/>
            </a:solidFill>
          </a:ln>
        </p:spPr>
        <p:txBody>
          <a:bodyPr>
            <a:normAutofit/>
          </a:bodyPr>
          <a:lstStyle/>
          <a:p>
            <a:r>
              <a:rPr lang="en-US" sz="7800" b="1" dirty="0">
                <a:solidFill>
                  <a:srgbClr val="515257"/>
                </a:solidFill>
              </a:rPr>
              <a:t>Agenda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1485024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568415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EBC97D">
              <a:alpha val="85000"/>
            </a:srgbClr>
          </a:solidFill>
          <a:ln w="31750">
            <a:noFill/>
          </a:ln>
        </p:spPr>
        <p:txBody>
          <a:bodyPr>
            <a:normAutofit/>
          </a:bodyPr>
          <a:lstStyle/>
          <a:p>
            <a:r>
              <a:rPr lang="en-US" sz="7800" b="1" dirty="0" smtClean="0">
                <a:solidFill>
                  <a:srgbClr val="824D40"/>
                </a:solidFill>
              </a:rPr>
              <a:t>Type </a:t>
            </a:r>
            <a:r>
              <a:rPr lang="en-US" sz="7800" b="1" dirty="0">
                <a:solidFill>
                  <a:srgbClr val="824D40"/>
                </a:solidFill>
              </a:rPr>
              <a:t>Providers</a:t>
            </a:r>
          </a:p>
        </p:txBody>
      </p:sp>
      <p:sp>
        <p:nvSpPr>
          <p:cNvPr id="4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2"/>
            <a:ext cx="10515600" cy="484632"/>
          </a:xfrm>
          <a:solidFill>
            <a:srgbClr val="F6F0D8">
              <a:alpha val="85000"/>
            </a:srgbClr>
          </a:solidFill>
          <a:ln w="28575">
            <a:noFill/>
          </a:ln>
        </p:spPr>
        <p:txBody>
          <a:bodyPr>
            <a:noAutofit/>
          </a:bodyPr>
          <a:lstStyle/>
          <a:p>
            <a:pPr algn="r"/>
            <a:r>
              <a:rPr lang="en-US" b="1" dirty="0" smtClean="0">
                <a:solidFill>
                  <a:srgbClr val="824D40"/>
                </a:solidFill>
                <a:latin typeface="+mj-lt"/>
                <a:ea typeface="+mj-ea"/>
                <a:cs typeface="+mj-cs"/>
              </a:rPr>
              <a:t>TYPE ALL THE DATA</a:t>
            </a:r>
            <a:endParaRPr lang="en-US" b="1" dirty="0">
              <a:solidFill>
                <a:srgbClr val="824D40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226238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13456</TotalTime>
  <Words>606</Words>
  <Application>Microsoft Office PowerPoint</Application>
  <PresentationFormat>Widescreen</PresentationFormat>
  <Paragraphs>116</Paragraphs>
  <Slides>17</Slides>
  <Notes>9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Try F#: From Zero to Data Science</vt:lpstr>
      <vt:lpstr>Agenda</vt:lpstr>
      <vt:lpstr>Set up</vt:lpstr>
      <vt:lpstr>Why F#?</vt:lpstr>
      <vt:lpstr>Set 1: Getting Started</vt:lpstr>
      <vt:lpstr>Set 2: Data Visualization</vt:lpstr>
      <vt:lpstr>Break</vt:lpstr>
      <vt:lpstr>Agenda</vt:lpstr>
      <vt:lpstr>Type Providers</vt:lpstr>
      <vt:lpstr>What are type providers?</vt:lpstr>
      <vt:lpstr>PowerPoint Presentation</vt:lpstr>
      <vt:lpstr>Benefits</vt:lpstr>
      <vt:lpstr>Demo</vt:lpstr>
      <vt:lpstr>Set 3: Data Science</vt:lpstr>
      <vt:lpstr>Challenge!</vt:lpstr>
      <vt:lpstr>Additional Resources</vt:lpstr>
      <vt:lpstr>Try F#: From Zero to Data Science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rachel</dc:creator>
  <cp:lastModifiedBy>rachel reese</cp:lastModifiedBy>
  <cp:revision>908</cp:revision>
  <dcterms:created xsi:type="dcterms:W3CDTF">2013-06-29T02:04:38Z</dcterms:created>
  <dcterms:modified xsi:type="dcterms:W3CDTF">2013-09-12T23:52:52Z</dcterms:modified>
</cp:coreProperties>
</file>

<file path=docProps/thumbnail.jpeg>
</file>